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10"/>
  </p:notesMasterIdLst>
  <p:handoutMasterIdLst>
    <p:handoutMasterId r:id="rId11"/>
  </p:handoutMasterIdLst>
  <p:sldIdLst>
    <p:sldId id="256" r:id="rId5"/>
    <p:sldId id="257" r:id="rId6"/>
    <p:sldId id="258" r:id="rId7"/>
    <p:sldId id="270" r:id="rId8"/>
    <p:sldId id="271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2DC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FD0F851-EC5A-4D38-B0AD-8093EC10F338}" styleName="Light Style 1 - Accent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A111915-BE36-4E01-A7E5-04B1672EAD32}" styleName="Light Style 2 - Accent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BDBED569-4797-4DF1-A0F4-6AAB3CD982D8}" styleName="Light Style 3 - Accent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41" autoAdjust="0"/>
  </p:normalViewPr>
  <p:slideViewPr>
    <p:cSldViewPr snapToGrid="0">
      <p:cViewPr varScale="1">
        <p:scale>
          <a:sx n="83" d="100"/>
          <a:sy n="83" d="100"/>
        </p:scale>
        <p:origin x="686" y="77"/>
      </p:cViewPr>
      <p:guideLst/>
    </p:cSldViewPr>
  </p:slideViewPr>
  <p:outlineViewPr>
    <p:cViewPr>
      <p:scale>
        <a:sx n="33" d="100"/>
        <a:sy n="33" d="100"/>
      </p:scale>
      <p:origin x="0" y="-21773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tableStyles" Target="tableStyles.xml"/><Relationship Id="rId10" Type="http://schemas.openxmlformats.org/officeDocument/2006/relationships/notesMaster" Target="notesMasters/notes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D1A5C42-4636-4A6A-9001-CA7CD97B08E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C57720-6EA2-4C0E-AB19-0A22BCDB8390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7D70DC-E6D5-4048-8AC5-67F4E92F0736}" type="datetimeFigureOut">
              <a:rPr lang="en-US" smtClean="0"/>
              <a:t>10/25/2023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34AC616-D2D2-4742-9683-2A537932A10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A7EE012-E187-4EEE-9C2F-2125BF40862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81155F-8354-4019-9356-1A95703B072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460597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25T08:18:47.435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879 466 24575,'0'-3'0,"0"0"0,0 1 0,1-1 0,-1 0 0,1 1 0,0-1 0,-1 1 0,1-1 0,0 1 0,1-1 0,-1 1 0,0 0 0,1-1 0,-1 1 0,1 0 0,0 0 0,0 0 0,0 0 0,0 1 0,0-1 0,0 0 0,0 1 0,4-2 0,5-3 0,0 1 0,1 0 0,0 1 0,13-2 0,29-13 0,-42 14 0,0 0 0,1 1 0,0 0 0,0 1 0,20-3 0,-19 4 0,0-1 0,1 0 0,-1-1 0,18-7 0,31-15 0,105-28 0,-130 43 0,-12 5 0,1 1 0,44-2 0,-46 5 0,0-1 0,0-1 0,36-10 0,-53 12 0,25-10 0,1 1 0,0 2 0,0 2 0,52-6 0,-60 11 0,35-8 0,-36 5 0,44-3 0,-27 5 0,0-2 0,48-12 0,-51 8 0,0 2 0,68-3 0,-86 10 0,27 0 0,-1-2 0,69-10 0,63-15 0,-117 20 0,-1 2 0,114 6 0,-62 1 0,1017-2 0,-1109 1 0,-1 2 0,1 0 0,-1 1 0,31 11 0,-29-8 0,0-1 0,0-2 0,34 4 0,94-9 0,33 3 0,-120 9 0,-46-6 0,0-2 0,20 2 0,25-3 0,-16-1 0,73 12 0,-33-2 0,17 4 0,-79-11 0,0-1 0,26 0 0,-25-2 0,46 8 0,-9 5 0,0-3 0,1-2 0,85-1 0,-111-8 0,83 2 0,-104-1 0,-1 2 0,0 0 0,0 0 0,-1 1 0,28 12 0,-19-6 0,-1-2 0,1-1 0,1-1 0,-1-1 0,1-1 0,0-1 0,0-1 0,42-2 0,-41 1 0,-1 2 0,0 0 0,1 2 0,28 9 0,-28-7 0,0-1 0,1-1 0,40 3 0,-54-7 0,1 1 0,0 0 0,0 1 0,-1 0 0,1 1 0,-1 1 0,0 0 0,13 8 0,36 13 0,-37-19 0,42 7 0,-43-10 0,0 1 0,30 10 0,-25-4 0,1-1 0,-1-2 0,50 8 0,-66-13 0,0 0 0,-1 0 0,0 1 0,16 8 0,-17-8 0,1 1 0,-1-1 0,1-1 0,0 0 0,19 3 0,-20-5 0,-1 1 0,1-1 0,-1 2 0,0-1 0,1 1 0,-1 1 0,0 0 0,-1 0 0,1 1 0,13 9 0,-12-8 0,0-1 0,0-1 0,1 0 0,-1 0 0,1-1 0,0 0 0,20 2 0,-17-3 0,0 0 0,-1 2 0,1-1 0,15 8 0,-3 2 0,33 24 0,-41-26 0,-8-6 0,1 1 0,1-2 0,-1 0 0,1 0 0,19 3 0,-16-3 0,0 0 0,24 10 0,46 26 0,-29-10 0,-13-6 0,232 116 0,-229-113 0,-32-18 0,1 0 0,18 7 0,97 46 0,-99-46 0,52 35 0,-34-19 0,-9-12 0,-33-18 0,-1 1 0,1 0 0,-1 0 0,0 0 0,0 1 0,-1 0 0,1 0 0,7 7 0,-2 0 0,1 0 0,1-2 0,0 1 0,0-2 0,28 14 0,20 14 0,38 19 0,-17-12 0,10 17 0,-43-27 0,80 40 0,-122-70 0,-1 1 0,1 0 0,-1 0 0,0 1 0,0-1 0,0 1 0,-1 0 0,0 1 0,0 0 0,5 7 0,7 4 0,0 0 0,1 0 0,1-2 0,21 14 0,-14-10 0,35 33 0,47 41 0,-87-72 0,-1 1 0,-1 1 0,22 34 0,-19-26 0,34 39 0,-41-52 0,-1 2 0,0-1 0,-2 1 0,-1 1 0,13 31 0,-9-21 0,28 47 0,-13-19 0,-25-48 0,0 0 0,0-1 0,1 0 0,0 0 0,14 17 0,-11-15 0,-1 0 0,0 1 0,-1 1 0,0-1 0,-1 1 0,6 22 0,-3-12 0,3 14 0,-10-27 0,2-1 0,-1 1 0,8 14 0,0-6 0,-1 0 0,-1 1 0,-1 0 0,0 1 0,-2 0 0,6 29 0,-10-42 0,0 0 0,1 0 0,0 0 0,0 0 0,6 10 0,10 29 0,-8-5 0,1 0 0,30 66 0,-32-86 0,-2 1 0,0 0 0,-1 0 0,-1 0 0,2 27 0,-2-26 0,0 0 0,1-1 0,20 43 0,-6-13 0,-12-27 0,-1 0 0,-2 1 0,-1-1 0,3 38 0,3 11 0,-5-46 0,2 48 0,-6-54 0,9 43 0,-7-43 0,4 44 0,-7 320 0,-2-183 0,0-188 0,-1 0 0,0 0 0,-6 19 0,-4 36 0,8-46 0,0-1 0,-2 0 0,-1 0 0,0-1 0,-12 24 0,-5 15 0,7-10 0,-42 111 0,56-156 0,-1-1 0,0 0 0,0 0 0,0 0 0,-1-1 0,-7 8 0,6-8 0,1 0 0,1 0 0,-1 1 0,1-1 0,0 1 0,0 0 0,-4 11 0,-1 8 0,7-17 0,0 0 0,-1 1 0,-1-1 0,1 0 0,-1 0 0,-1-1 0,1 1 0,-8 8 0,2-4 0,1 0 0,1 0 0,0 1 0,0 0 0,-9 25 0,-8 13 0,2-8 0,10-18 0,-1 1 0,-21 27 0,21-36 0,4-5 0,0 0 0,1 1 0,1 1 0,-12 23 0,17-32 0,0 1 0,0-1 0,-1 1 0,0-1 0,0 0 0,0 0 0,-6 5 0,-19 23 0,-6 23 0,12-18 0,-54 67 0,50-68 0,23-30 0,0 0 0,-1 0 0,0-1 0,0 0 0,-1 0 0,-10 9 0,-55 56 0,59-60 0,0 0 0,0 0 0,2 1 0,-1 1 0,-8 14 0,8-11 0,-1-1 0,-22 23 0,-31 32 0,22-21 0,8-11 0,19-19 0,-2 0 0,0-1 0,-37 28 0,43-38 0,1 1 0,1 1 0,-1 0 0,-8 11 0,9-10 0,0 0 0,0-1 0,-21 16 0,-59 42 0,62-45 0,-2-1 0,-63 36 0,57-32 0,31-21 0,-1 0 0,0 0 0,0-1 0,-9 5 0,-106 62 0,84-52 0,14-8 0,-46 18 0,60-25 0,1-1 0,0 1 0,0 1 0,1 0 0,-11 7 0,9-5 0,0-1 0,0 0 0,-12 5 0,-119 61 0,88-44 0,38-21 0,-1-1 0,-29 8 0,27-9 0,0 0 0,-20 11 0,2 1 0,-1 0 0,-1-3 0,0-1 0,-1-1 0,0-3 0,-45 6 0,63-11 0,0 0 0,1 2 0,-1 0 0,-30 14 0,-7 3 0,4-6 0,-25 10 0,67-23 0,-1 0 0,1-1 0,-18 2 0,19-3 0,0 0 0,1 0 0,-1 1 0,0 0 0,-11 6 0,-4 4 0,0-1 0,-1-1 0,-31 9 0,-89 28 0,-5 2 0,112-40 0,0-2 0,-1-1 0,0-2 0,-54 0 0,-1802-6-2249,1874 0 2522,0-1-1,-31-8 0,-28-2-324,-3-1 52,61 8 0,0 1 0,-26-1 0,37 4 146,0 0 1,0-1-1,1-1 0,-1 0 1,1-1-1,-18-7 1,-12-5 312,2 6-459,0 1 0,-76-7 0,74 12 0,0-2 0,-64-18 0,75 16 0,-1 2 0,-49-5 0,42 7 0,-37-10 0,-228-42-1055,113 24 532,-236-35 523,163 22 0,155 23 0,-93-4-998,129 17 998,29 5 0,-1-3 0,-65-17 0,78 13 429,-1 2 1,0 1-1,-1 2 0,0 1 1,-45 0-1,69 5-429,-1 0 0,1 0 0,0-1 0,-1-1 0,1 1 0,0-1 0,0-1 0,0 0 0,0 0 0,-11-6 0,-103-42 0,86 38 0,-1-3 0,-46-26 0,66 32 0,-36-13 0,-7-4 0,-7-4 0,45 22 0,-35-19 0,-35-36 0,53 35 0,-27-25 0,11 9 0,23 15 0,-14-10 0,3-1 0,-67-80 0,17 6 0,58 72 0,-56-94 0,71 104 0,-52-70-1561,44 64 1302,0-3 1,-27-54-1,-75-125 259,68 122 0,49 72 0,-15-34 0,18 35 0,-26-45 0,30 59-24,1 0-1,0 0 1,1 0 0,-5-20 0,7 19 331,-2 0 1,1 1-1,-1-1 1,-13-19 0,5 9 160,-15-33 1,4 8-486,14 25 17,0 0 0,2 0 0,1-1 0,-7-41 0,8 34 0,-1 1 0,-17-41 0,14 41 0,1 1 0,2-2 0,-7-50 0,-8-34 0,14 74 0,2-1 0,2 1 0,2-1 0,5-73 0,-1 19 0,-2-467 0,2 534 0,1 1 0,7-35 0,1 3 0,58-245 0,-59 275 0,21-44 0,-2 6 0,1 6 0,-22 48 0,0 0 0,-2 0 0,8-21 0,-3 0 0,1 0 0,31-60 0,-31 68 0,-1 0 0,-2-1 0,10-47 0,-11 40 0,-5 26 0,0 0 0,1 0 0,0 1 0,6-12 0,-5 12 0,0-1 0,-1 0 0,6-17 0,-4 5 0,1 1 0,1 0 0,0 0 0,21-35 0,-23 44 0,-1 0 0,-1-1 0,0 1 0,0-1 0,-1 0 0,1-16 0,-1 10 0,1 1 0,7-19 0,75-161 0,-59 143 0,-17 30 0,2 1 0,1 0 0,18-25 0,52-70-1365,-74 105-5461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25T08:18:48.895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730 1 24575,'-2'4'0,"1"1"0,-1-1 0,0 0 0,0 0 0,0 0 0,0 0 0,-1 0 0,-4 5 0,-1 2 0,-56 73 0,44-61 0,-32 51 0,14-20 0,29-44 0,1 2 0,0-1 0,0 1 0,-8 19 0,12-24 0,0 1 0,-1-1 0,1 1 0,-2-2 0,1 1 0,-11 10 0,-18 23 0,9 0 0,-34 49 0,47-72 0,2 1 0,0 0 0,1 0 0,-9 28 0,-2 4 0,13-31 0,1-1 0,1 1 0,-5 32 0,-2 11 0,-12 12 0,17-57 0,1 1 0,0 0 0,2 1 0,-5 36 0,6-33 0,0-1 0,-1 0 0,-1 0 0,-10 24 0,5-11 0,6-17 0,1 0 0,0 0 0,2 1 0,0-1 0,2 18 0,-1-16 0,0-1 0,-1 1 0,-1-1 0,-5 23 0,-11 54 0,5-16 0,8-51 0,2 1 0,0 0 0,4 47 0,0-47 0,-1-1 0,-1 1 0,-9 47 0,1-17 0,2 1 0,3 0 0,6 105 0,0-47 0,-2-95-90,1-12-165,-1 0 0,0 1 0,-1-1 0,-4 18 0,0-13-6571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25T08:18:52.883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0 2 24575,'53'-1'0,"-12"0"0,55 6 0,-84-4 0,-1 1 0,0 0 0,0 0 0,0 2 0,0-1 0,0 1 0,-1 1 0,1 0 0,15 10 0,-16-8 0,0-2 0,0 1 0,1-2 0,0 1 0,16 3 0,-14-4 0,0 1 0,0 0 0,13 7 0,0 5 0,-20-13 0,0 0 0,1 0 0,0 0 0,0 0 0,0-1 0,10 3 0,1 0 0,-1 2 0,0 0 0,0 1 0,-1 0 0,0 2 0,27 22 0,-18-14 0,-12-12 0,0 0 0,0 0 0,1-1 0,0-1 0,0 0 0,25 4 0,19 8 0,-48-14 0,0 0 0,0-1 0,0-1 0,0 1 0,1-1 0,-1-1 0,0 0 0,0-1 0,1 0 0,-1 0 0,0-1 0,15-4 0,53-5 0,-65 10 0,1 0 0,-1 0 0,0-2 0,0 0 0,0 0 0,0-1 0,15-7 0,-5 1 0,1 0 0,1 2 0,27-7 0,36-11 0,-71 19 0,61-19 0,-69 24-195,0-1 0,-1 0 0,0-1 0,1 1 0,-2-2 0,13-7 0,-7 3-6631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25T08:18:53.998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0 2 24575,'100'-2'0,"109"5"0,-178 2 0,0 2 0,0 0 0,37 17 0,-37-14 0,121 55 0,-138-61 0,1-1 0,0 0 0,15 0 0,-19-2 0,1 0 0,-1 0 0,1 2 0,-1-1 0,0 1 0,17 8 0,-6-1 0,0 0 0,1-2 0,0 0 0,39 7 0,-51-13 0,0 2 0,1-1 0,-2 2 0,1-1 0,0 2 0,-1-1 0,0 1 0,0 1 0,-1 0 0,10 8 0,-1 2 0,0 1 0,-1 1 0,23 34 0,-35-46 0,0 0 0,-1 0 0,1 0 0,-2 1 0,1-1 0,-1 1 0,0 0 0,-1 0 0,0 0 0,0 0 0,-1 1 0,1 11 0,1 10 0,8 37 0,-1-9 0,0 3 0,-3-24 0,3 70 0,-10-91 0,1 0 0,-2-1 0,0 1 0,-1 0 0,-1-1 0,0 1 0,-1-1 0,-1 0 0,0 0 0,-1-1 0,-9 18 0,7-18 0,1 0 0,1 1 0,-7 21 0,9-21 0,-2-1 0,1 1 0,-13 19 0,-2-4 0,-2-1 0,-2-1 0,-34 32 0,30-31 0,11-12 0,-1-1 0,-1-1 0,-1 0 0,0-1 0,-36 18 0,32-18 0,16-9 0,0-1 0,-1 1 0,1-1 0,-1-1 0,1 1 0,-1-2 0,0 1 0,0-1 0,-17 2 0,-59 8 0,60-7 0,-45 2 0,39-4 61,-42 7 0,42-4-805,-40 1 1,49-7-6083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25T08:18:55.367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0 0 24575,'1'1'0,"-1"1"0,1-1 0,-1 0 0,1 0 0,-1 0 0,1 0 0,0 0 0,-1 0 0,1 0 0,0 0 0,0 0 0,0 0 0,0 0 0,0 0 0,0-1 0,0 1 0,0 0 0,0-1 0,0 1 0,2 0 0,26 12 0,-25-12 0,25 9 0,41 7 0,-46-12 0,-1 1 0,1 1 0,28 13 0,82 31-1056,-107-40 1059,1-1 0,0-2 0,48 9 0,-41-10-72,66 23 1,-72-21 68,0-1 0,31 6 0,-35-10 0,1 2 0,-1 1 0,31 13 0,-40-13 0,1-1 0,-1 0 0,1-1 0,0-1 0,0-1 0,0-1 0,0 0 0,28-1 0,-32 0 1,1 0 0,-1 1 1,0 1-1,1 0 0,-1 1 1,13 6-1,-10-5 265,-1 0-1,1 0 1,28 3 0,8-5-168,-29-3-91,42 7 0,-58-5-7,1 0 0,0 0-1,-1 1 1,0 0 0,1 0-1,-1 0 1,0 1 0,-1 0 0,9 7-1,-9-7-104,0 0 0,-1-1 0,1 0 0,1 0 0,-1 0 0,0 0 0,1-1 0,0 0 0,-1-1 0,1 1 0,0-1 0,11 0 0,2 0-6721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3-10-25T08:18:56.399"/>
    </inkml:context>
    <inkml:brush xml:id="br0">
      <inkml:brushProperty name="width" value="0.035" units="cm"/>
      <inkml:brushProperty name="height" value="0.035" units="cm"/>
      <inkml:brushProperty name="color" value="#E71224"/>
    </inkml:brush>
  </inkml:definitions>
  <inkml:trace contextRef="#ctx0" brushRef="#br0">150 0 24575,'5'2'0,"-1"-1"0,0 1 0,0 0 0,1 0 0,-1 0 0,-1 0 0,1 1 0,5 4 0,3 1 0,21 15-5,-1 2 0,42 42-1,-41-37-72,51 36-248,-13-10 182,-51-38 144,-2 2 0,23 30 0,14 16 0,10-6 23,14 17-140,197 238 193,-240-275-50,-11-14 159,-1 1 1,25 39-1,-24-34-185,-20-27 0,0 1 0,0-1 0,-1 1 0,0 0 0,3 7 0,-4-9 0,-1 0 0,1 0 0,-1-1 0,1 1 0,0-1 0,0 0 0,1 1 0,-1-2 0,1 1 0,4 3 0,-4-4 0,0 1 0,0 0 0,0 0 0,-1 1 0,1-1 0,-1 1 0,0 0 0,0 0 0,3 5 0,17 32 0,-13-25 0,-1 1 0,-1 0 0,10 27 0,-18-43 0,1 0 0,-1 1 0,0-1 0,0 0 0,0 0 0,0 1 0,0-1 0,0 0 0,0 1 0,0-1 0,0 0 0,-1 0 0,1 1 0,-1-1 0,1 0 0,-1 0 0,1 0 0,-1 0 0,1 0 0,-1 0 0,0 0 0,0 0 0,0 0 0,0 0 0,1 0 0,-1 0 0,0 0 0,0 0 0,-1-1 0,1 1 0,0 0 0,0-1 0,0 1 0,0-1 0,0 0 0,-1 1 0,1-1 0,0 0 0,0 0 0,-1 1 0,1-1 0,-2 0 0,-9 1 0,-1 0 0,1 0 0,-18-2 0,18 0 0,-457-2 0,342 3 0,102-1 0,-1-2 0,-29-6 0,27 4 0,-43-3 0,-54-5 0,-1-1 0,102 12 0,-44-9 0,44 7 0,-45-4 0,19 7-1365,28 1-5461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jp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56C02F-3406-42DD-8956-B66C2D710E25}" type="datetimeFigureOut">
              <a:rPr lang="en-US" smtClean="0"/>
              <a:t>10/25/2023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071D96E-4CA2-485E-9EE5-CEB7143ACC3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11850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E7FFE5B-C2CA-473D-8FCA-B26579CCBAA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5FF4BA3E-4135-4F80-B1C8-C84CDF7C54AB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752100" y="739303"/>
            <a:ext cx="6825035" cy="5379395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CAABB7-A562-4A3F-9DDF-2CE3D13726D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322977" y="1663435"/>
            <a:ext cx="5869021" cy="2003898"/>
          </a:xfrm>
          <a:solidFill>
            <a:schemeClr val="accent2">
              <a:alpha val="80000"/>
            </a:schemeClr>
          </a:solidFill>
        </p:spPr>
        <p:txBody>
          <a:bodyPr lIns="557784" tIns="530352" anchor="t">
            <a:noAutofit/>
          </a:bodyPr>
          <a:lstStyle>
            <a:lvl1pPr algn="l">
              <a:lnSpc>
                <a:spcPct val="80000"/>
              </a:lnSpc>
              <a:defRPr sz="5400" cap="all" spc="400" baseline="0">
                <a:ln w="19050">
                  <a:solidFill>
                    <a:schemeClr val="accent5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4" name="Text Placeholder 17">
            <a:extLst>
              <a:ext uri="{FF2B5EF4-FFF2-40B4-BE49-F238E27FC236}">
                <a16:creationId xmlns:a16="http://schemas.microsoft.com/office/drawing/2014/main" id="{D15807FE-36E0-49EF-93A4-5B9AD83871B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22159" y="2878246"/>
            <a:ext cx="4925188" cy="339247"/>
          </a:xfrm>
        </p:spPr>
        <p:txBody>
          <a:bodyPr>
            <a:noAutofit/>
          </a:bodyPr>
          <a:lstStyle>
            <a:lvl1pPr marL="0" indent="0" algn="l">
              <a:buNone/>
              <a:defRPr sz="2400" spc="100" baseline="0">
                <a:solidFill>
                  <a:schemeClr val="accent5"/>
                </a:solidFill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</p:spTree>
    <p:extLst>
      <p:ext uri="{BB962C8B-B14F-4D97-AF65-F5344CB8AC3E}">
        <p14:creationId xmlns:p14="http://schemas.microsoft.com/office/powerpoint/2010/main" val="3523516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E6D8EB4-0AAB-4C86-96ED-AB74FA56A67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10" name="Picture Placeholder 7">
            <a:extLst>
              <a:ext uri="{FF2B5EF4-FFF2-40B4-BE49-F238E27FC236}">
                <a16:creationId xmlns:a16="http://schemas.microsoft.com/office/drawing/2014/main" id="{5DEE423F-FC4A-461D-8AA7-F7C14B806664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5334461" cy="6867376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7D30EC-51F8-4EBE-9AC8-349D6E064E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9EF7FC71-AF21-4CDA-8E86-E05EB4F1C442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53468" y="3260492"/>
            <a:ext cx="1152144" cy="768096"/>
          </a:xfrm>
          <a:prstGeom prst="rect">
            <a:avLst/>
          </a:prstGeom>
          <a:ln w="28575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2400" cap="all" spc="100" baseline="0">
                <a:solidFill>
                  <a:schemeClr val="accent5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$2B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FE21B81-6A13-47D5-AD62-B1B0E4868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2BB476-8DFF-468F-B950-1F980EB4D5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BF893A53-04CF-497B-9C3D-502C92BA0DAE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53467" y="4773463"/>
            <a:ext cx="1152144" cy="768096"/>
          </a:xfrm>
          <a:prstGeom prst="rect">
            <a:avLst/>
          </a:prstGeom>
          <a:ln w="28575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2400" cap="all" spc="100" baseline="0">
                <a:solidFill>
                  <a:schemeClr val="accent5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$1B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8BD5CDD-220E-41E0-82DD-820C0D834A48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7817970" y="1609772"/>
            <a:ext cx="3365003" cy="1171533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50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2" name="Text Placeholder 10">
            <a:extLst>
              <a:ext uri="{FF2B5EF4-FFF2-40B4-BE49-F238E27FC236}">
                <a16:creationId xmlns:a16="http://schemas.microsoft.com/office/drawing/2014/main" id="{253384AB-173D-4216-A221-BFA565FC127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347375" y="1747520"/>
            <a:ext cx="1152144" cy="768096"/>
          </a:xfrm>
          <a:prstGeom prst="rect">
            <a:avLst/>
          </a:prstGeom>
          <a:ln w="28575">
            <a:solidFill>
              <a:schemeClr val="accent5">
                <a:lumMod val="40000"/>
                <a:lumOff val="60000"/>
              </a:schemeClr>
            </a:solidFill>
          </a:ln>
        </p:spPr>
        <p:txBody>
          <a:bodyPr anchor="ctr"/>
          <a:lstStyle>
            <a:lvl1pPr marL="0" indent="0" algn="ctr">
              <a:buNone/>
              <a:defRPr sz="2400" cap="all" spc="100" baseline="0">
                <a:solidFill>
                  <a:schemeClr val="accent5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$3B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45638026-D669-4C2A-82A4-5F35D27DCA4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7817970" y="3129515"/>
            <a:ext cx="3365003" cy="1170432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50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A19EAA97-D0F2-464B-8450-83BF202CECF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7817970" y="4648156"/>
            <a:ext cx="3365003" cy="1170432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25000"/>
              </a:lnSpc>
              <a:spcBef>
                <a:spcPts val="50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DFF2174-FDCE-466A-8A4C-06AD6CAA4401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07016" y="746631"/>
            <a:ext cx="5184648" cy="466344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9723222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">
    <p:bg>
      <p:bgPr>
        <a:solidFill>
          <a:schemeClr val="bg2">
            <a:lumMod val="1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icture Placeholder 7">
            <a:extLst>
              <a:ext uri="{FF2B5EF4-FFF2-40B4-BE49-F238E27FC236}">
                <a16:creationId xmlns:a16="http://schemas.microsoft.com/office/drawing/2014/main" id="{9216DCA9-E871-422D-B12D-3E1C39ACD2ED}"/>
              </a:ext>
            </a:extLst>
          </p:cNvPr>
          <p:cNvSpPr>
            <a:spLocks noGrp="1"/>
          </p:cNvSpPr>
          <p:nvPr>
            <p:ph type="pic" sz="quarter" idx="28" hasCustomPrompt="1"/>
          </p:nvPr>
        </p:nvSpPr>
        <p:spPr>
          <a:xfrm rot="5400000" flipH="1">
            <a:off x="-2092961" y="2092960"/>
            <a:ext cx="6858002" cy="2672081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6754628-3BB3-414A-88E4-67B3809A62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D99CEA-3489-476A-9C9D-ED977FE6EA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DCD55B0-9BDF-49CC-B30F-96112214E7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7" name="Text Placeholder 10">
            <a:extLst>
              <a:ext uri="{FF2B5EF4-FFF2-40B4-BE49-F238E27FC236}">
                <a16:creationId xmlns:a16="http://schemas.microsoft.com/office/drawing/2014/main" id="{F9CF3D99-4BB8-4944-A82E-385209DF3D6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2811826" y="2881982"/>
            <a:ext cx="3975054" cy="296674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lnSpc>
                <a:spcPct val="125000"/>
              </a:lnSpc>
              <a:spcBef>
                <a:spcPts val="100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8" name="Text Placeholder 10">
            <a:extLst>
              <a:ext uri="{FF2B5EF4-FFF2-40B4-BE49-F238E27FC236}">
                <a16:creationId xmlns:a16="http://schemas.microsoft.com/office/drawing/2014/main" id="{083CED13-2FB7-4DA4-87BD-B5AEF0C6310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2811826" y="2502477"/>
            <a:ext cx="3975054" cy="42639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buNone/>
              <a:defRPr sz="1600" cap="all" spc="1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D240762F-003B-4B0E-A561-6734EA9AC85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7378746" y="2881982"/>
            <a:ext cx="3695653" cy="296674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l">
              <a:lnSpc>
                <a:spcPct val="125000"/>
              </a:lnSpc>
              <a:spcBef>
                <a:spcPts val="100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387E9583-831E-4863-9A96-3E583A98F28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378746" y="2502477"/>
            <a:ext cx="3695653" cy="42639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l">
              <a:buNone/>
              <a:defRPr sz="1600" cap="all" spc="1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96F4071-8FD4-4FF1-BA06-DD4D780FE45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796032" y="1649421"/>
            <a:ext cx="5184648" cy="466344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800">
                <a:ln w="19050">
                  <a:solidFill>
                    <a:schemeClr val="accent6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95132091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ur Competition v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A954AA95-575B-4060-9443-53B34766449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38BF2BB6-8F62-424E-B01D-F90A0DB7BF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822AF5C-69BC-4A87-8E5C-E473F6A73E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46AD827-24BF-4C7D-9F16-1E26E09A60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BEEF33-0303-4BF6-8C9A-08DE4CB645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CC14BDE6-5903-4EFC-B3C7-B7B219402DA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237839" y="1538273"/>
            <a:ext cx="1706965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9" name="Text Placeholder 14">
            <a:extLst>
              <a:ext uri="{FF2B5EF4-FFF2-40B4-BE49-F238E27FC236}">
                <a16:creationId xmlns:a16="http://schemas.microsoft.com/office/drawing/2014/main" id="{E19954FA-533A-4FF9-88B2-102C833FBD40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237839" y="5407116"/>
            <a:ext cx="1706965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E29BB699-DB47-4A35-9B5B-63C7EFC2284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441651" y="3467155"/>
            <a:ext cx="1380681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1" name="Text Placeholder 14">
            <a:extLst>
              <a:ext uri="{FF2B5EF4-FFF2-40B4-BE49-F238E27FC236}">
                <a16:creationId xmlns:a16="http://schemas.microsoft.com/office/drawing/2014/main" id="{4EFD147E-AEE9-40FA-96D5-7DBE7603349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3744687" y="2307743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all" spc="200" baseline="0">
                <a:solidFill>
                  <a:schemeClr val="accent2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035518AB-0629-41B1-8670-DAE8C31C999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181179" y="4420460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all" spc="200" baseline="0">
                <a:solidFill>
                  <a:schemeClr val="accent1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D84B55A2-EE63-46F3-80EA-C4F512388C1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2643702" y="4552190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all" spc="200" baseline="0">
                <a:solidFill>
                  <a:schemeClr val="accent6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EDED8D5C-7B18-4E79-B6B4-E59FAC3A83D5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00052" y="4120885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all" spc="200" baseline="0">
                <a:solidFill>
                  <a:schemeClr val="accent1">
                    <a:lumMod val="40000"/>
                    <a:lumOff val="6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E8B6D903-1EAA-44AD-A3D8-6256873B7A2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2545032" y="3467155"/>
            <a:ext cx="1209143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0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914974F-EEEB-4FDB-B605-14B6199844BA}"/>
              </a:ext>
            </a:extLst>
          </p:cNvPr>
          <p:cNvCxnSpPr>
            <a:cxnSpLocks/>
          </p:cNvCxnSpPr>
          <p:nvPr userDrawn="1"/>
        </p:nvCxnSpPr>
        <p:spPr>
          <a:xfrm>
            <a:off x="3758002" y="3713168"/>
            <a:ext cx="4683649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4FCFFB4C-5408-479D-88E2-42F8897706C7}"/>
              </a:ext>
            </a:extLst>
          </p:cNvPr>
          <p:cNvCxnSpPr>
            <a:cxnSpLocks/>
          </p:cNvCxnSpPr>
          <p:nvPr userDrawn="1"/>
        </p:nvCxnSpPr>
        <p:spPr>
          <a:xfrm flipV="1">
            <a:off x="6091322" y="2030298"/>
            <a:ext cx="4678" cy="3376818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9D316786-C25C-4139-9C9E-B55FEA3C4AC0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754219" y="2067508"/>
            <a:ext cx="1706965" cy="104857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DC43FD24-D855-40FC-85C4-87ED3F64AA2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860695" y="4820889"/>
            <a:ext cx="1183179" cy="492025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200" cap="all" spc="2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name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C07A013-A59B-4367-9832-ED55A6D2528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4508" y="715939"/>
            <a:ext cx="4864608" cy="365760"/>
          </a:xfrm>
        </p:spPr>
        <p:txBody>
          <a:bodyPr anchor="t">
            <a:noAutofit/>
          </a:bodyPr>
          <a:lstStyle>
            <a:lvl1pPr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2858851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owth Strateg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D1F00DA-5D59-4EDE-BA9C-D312B3FBBAF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4C3578F-2A0F-4E30-AF4A-8F796929EE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F6CA51-E5DC-4FC3-92F6-D5EC783C0A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A10E530-F1C5-4166-A95F-3F8D022CC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ext Placeholder 14">
            <a:extLst>
              <a:ext uri="{FF2B5EF4-FFF2-40B4-BE49-F238E27FC236}">
                <a16:creationId xmlns:a16="http://schemas.microsoft.com/office/drawing/2014/main" id="{191453D1-9488-4F30-8223-1CB500BDC2F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452699" y="1592681"/>
            <a:ext cx="7306060" cy="39342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 cap="none" spc="200" baseline="0">
                <a:solidFill>
                  <a:schemeClr val="bg1"/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1pPr>
          </a:lstStyle>
          <a:p>
            <a:pPr lvl="0"/>
            <a:r>
              <a:rPr lang="en-US"/>
              <a:t>Add subtitle</a:t>
            </a: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4882AD8A-D4BD-4E12-8458-AC021F93B15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1973698" y="3031460"/>
            <a:ext cx="1975104" cy="868680"/>
          </a:xfrm>
          <a:prstGeom prst="rect">
            <a:avLst/>
          </a:prstGeom>
          <a:ln w="25400">
            <a:solidFill>
              <a:schemeClr val="accent6"/>
            </a:solidFill>
          </a:ln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3DF3AAFC-DA9A-4A72-BBF9-5A097BC5950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202976" y="3031460"/>
            <a:ext cx="1975104" cy="868680"/>
          </a:xfrm>
          <a:prstGeom prst="rect">
            <a:avLst/>
          </a:prstGeom>
          <a:ln w="25400">
            <a:solidFill>
              <a:schemeClr val="accent6"/>
            </a:solidFill>
          </a:ln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2FF48EEE-6AEC-4E37-AD5C-EEB74BA0CED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346652" y="3031460"/>
            <a:ext cx="1975104" cy="868680"/>
          </a:xfrm>
          <a:prstGeom prst="rect">
            <a:avLst/>
          </a:prstGeom>
          <a:ln w="25400">
            <a:solidFill>
              <a:schemeClr val="accent6"/>
            </a:solidFill>
          </a:ln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1600" cap="all" spc="200" baseline="0">
                <a:solidFill>
                  <a:schemeClr val="accent6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name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32066EA2-51F1-4F13-8E1B-89600E87907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591695" y="4042386"/>
            <a:ext cx="2743200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F14EBD1B-595C-4A54-92C8-3C5427E15C4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4820973" y="4042387"/>
            <a:ext cx="2743200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B64F77B9-03A9-4E3E-B656-D3C0FBE25AB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964649" y="4042386"/>
            <a:ext cx="2743200" cy="114894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FECFB3-5650-476F-BB54-8A2A45F8AE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1534" y="989042"/>
            <a:ext cx="7287768" cy="630936"/>
          </a:xfrm>
        </p:spPr>
        <p:txBody>
          <a:bodyPr anchor="t">
            <a:noAutofit/>
          </a:bodyPr>
          <a:lstStyle>
            <a:lvl1pPr algn="ctr">
              <a:lnSpc>
                <a:spcPct val="125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5219853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ra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3D91600-3E99-42F4-85C2-60F442CD5E7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22" name="Content Placeholder 8">
            <a:extLst>
              <a:ext uri="{FF2B5EF4-FFF2-40B4-BE49-F238E27FC236}">
                <a16:creationId xmlns:a16="http://schemas.microsoft.com/office/drawing/2014/main" id="{30B4BBA3-2E4B-4AF2-8A2B-92DD019631E8}"/>
              </a:ext>
            </a:extLst>
          </p:cNvPr>
          <p:cNvSpPr>
            <a:spLocks noGrp="1"/>
          </p:cNvSpPr>
          <p:nvPr>
            <p:ph sz="quarter" idx="39"/>
          </p:nvPr>
        </p:nvSpPr>
        <p:spPr>
          <a:xfrm>
            <a:off x="6266428" y="2782888"/>
            <a:ext cx="4992567" cy="343693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Text Placeholder 14">
            <a:extLst>
              <a:ext uri="{FF2B5EF4-FFF2-40B4-BE49-F238E27FC236}">
                <a16:creationId xmlns:a16="http://schemas.microsoft.com/office/drawing/2014/main" id="{44460CAC-F6F8-43F8-93F5-188B790DEE6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2452699" y="1592681"/>
            <a:ext cx="7306060" cy="393427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buNone/>
              <a:defRPr sz="1800" cap="none" spc="200" baseline="0">
                <a:solidFill>
                  <a:schemeClr val="bg1"/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1pPr>
          </a:lstStyle>
          <a:p>
            <a:pPr lvl="0"/>
            <a:r>
              <a:rPr lang="en-US"/>
              <a:t>Add subtitle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968D310-58F4-4A10-A286-9B42AECFDD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C868E10-EEA7-4017-B7CA-17B5EB23C4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B014CA-8BED-467C-AC80-6DC5B3DDC4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8" name="Text Placeholder 14">
            <a:extLst>
              <a:ext uri="{FF2B5EF4-FFF2-40B4-BE49-F238E27FC236}">
                <a16:creationId xmlns:a16="http://schemas.microsoft.com/office/drawing/2014/main" id="{2C4E099A-EEE4-40B4-B9B5-32A5A981F951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905410" y="2333977"/>
            <a:ext cx="5007023" cy="44876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all" spc="200" baseline="0">
                <a:solidFill>
                  <a:schemeClr val="accent6"/>
                </a:solidFill>
                <a:latin typeface="+mj-lt"/>
                <a:cs typeface="Posterama" panose="020B0504020200020000" pitchFamily="34" charset="0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79" name="Text Placeholder 14">
            <a:extLst>
              <a:ext uri="{FF2B5EF4-FFF2-40B4-BE49-F238E27FC236}">
                <a16:creationId xmlns:a16="http://schemas.microsoft.com/office/drawing/2014/main" id="{51338F1A-6EF2-4AA5-9EE8-628C9D57C27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279569" y="2339781"/>
            <a:ext cx="4993148" cy="44876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all" spc="200" baseline="0">
                <a:solidFill>
                  <a:schemeClr val="accent6"/>
                </a:solidFill>
                <a:latin typeface="+mj-lt"/>
                <a:cs typeface="Posterama" panose="020B0504020200020000" pitchFamily="34" charset="0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DF744EAD-73E9-49F3-9CA4-9A344EB625D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1534" y="989042"/>
            <a:ext cx="7287768" cy="630936"/>
          </a:xfrm>
        </p:spPr>
        <p:txBody>
          <a:bodyPr anchor="t">
            <a:noAutofit/>
          </a:bodyPr>
          <a:lstStyle>
            <a:lvl1pPr algn="ctr">
              <a:lnSpc>
                <a:spcPct val="125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CB4710E-545B-4940-B69A-359188335AD3}"/>
              </a:ext>
            </a:extLst>
          </p:cNvPr>
          <p:cNvSpPr>
            <a:spLocks noGrp="1"/>
          </p:cNvSpPr>
          <p:nvPr>
            <p:ph sz="quarter" idx="38"/>
          </p:nvPr>
        </p:nvSpPr>
        <p:spPr>
          <a:xfrm>
            <a:off x="919283" y="2782888"/>
            <a:ext cx="4992567" cy="3436937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502702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-Year Action Pl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9533791-52F7-40F6-B230-7BF6C505CCD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68A0C5-BEED-4BC5-ACD5-3F28EDE19E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35EA781-4C22-4390-A03C-CA5DCCB7A2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FE694A4-07AC-48C4-A560-162C1F4ECD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2A6B27A0-0449-46AE-A770-EBB281A1A95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1234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1E70DE9B-2CDE-44B6-9307-FC12D873CA40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250176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123B5183-98F9-43BF-BE37-2AE0A049EA8B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329117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49DAB7F1-F6E7-4F92-B252-D9B81196A3A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08059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4037F0E4-C57B-4033-B973-C69A03D97024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810807" y="3170170"/>
            <a:ext cx="61531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85DAD742-736F-42D3-99FC-6046CF57A7A3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65942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53EC6732-F61D-431C-88C9-BAA5039B6BB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44883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B8218F9A-C149-4D30-8437-B9D8C0DAF1D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23825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BCA166BB-F293-4289-B0EB-57580EC9608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02766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77397369-CCB5-450E-8FD1-46B3B54F6B89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8817081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78252082-BCF2-4955-B695-35F48EF76FD9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606496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7" name="Text Placeholder 14">
            <a:extLst>
              <a:ext uri="{FF2B5EF4-FFF2-40B4-BE49-F238E27FC236}">
                <a16:creationId xmlns:a16="http://schemas.microsoft.com/office/drawing/2014/main" id="{AF998D11-3FAA-4712-8C34-404C1BDCECB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0395907" y="3170170"/>
            <a:ext cx="495300" cy="652276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8" name="Text Placeholder 14">
            <a:extLst>
              <a:ext uri="{FF2B5EF4-FFF2-40B4-BE49-F238E27FC236}">
                <a16:creationId xmlns:a16="http://schemas.microsoft.com/office/drawing/2014/main" id="{2AA33C54-3898-452E-979F-F1B5853E737C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71234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9" name="Text Placeholder 14">
            <a:extLst>
              <a:ext uri="{FF2B5EF4-FFF2-40B4-BE49-F238E27FC236}">
                <a16:creationId xmlns:a16="http://schemas.microsoft.com/office/drawing/2014/main" id="{0569AA0A-65D1-4456-9A14-327E6CE6DF6A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50176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0" name="Text Placeholder 14">
            <a:extLst>
              <a:ext uri="{FF2B5EF4-FFF2-40B4-BE49-F238E27FC236}">
                <a16:creationId xmlns:a16="http://schemas.microsoft.com/office/drawing/2014/main" id="{028EB91C-9303-4EB3-886A-E5DA884A80F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29117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1" name="Text Placeholder 14">
            <a:extLst>
              <a:ext uri="{FF2B5EF4-FFF2-40B4-BE49-F238E27FC236}">
                <a16:creationId xmlns:a16="http://schemas.microsoft.com/office/drawing/2014/main" id="{4A47908B-3F69-4786-9C40-C12392133F0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408059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2" name="Text Placeholder 14">
            <a:extLst>
              <a:ext uri="{FF2B5EF4-FFF2-40B4-BE49-F238E27FC236}">
                <a16:creationId xmlns:a16="http://schemas.microsoft.com/office/drawing/2014/main" id="{378EEBEC-FDBD-4D14-ADCA-4C72B269E993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4810807" y="4871997"/>
            <a:ext cx="61531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3" name="Text Placeholder 14">
            <a:extLst>
              <a:ext uri="{FF2B5EF4-FFF2-40B4-BE49-F238E27FC236}">
                <a16:creationId xmlns:a16="http://schemas.microsoft.com/office/drawing/2014/main" id="{044989A5-8040-43C0-BE05-6A79C3BE6378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65942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4" name="Text Placeholder 14">
            <a:extLst>
              <a:ext uri="{FF2B5EF4-FFF2-40B4-BE49-F238E27FC236}">
                <a16:creationId xmlns:a16="http://schemas.microsoft.com/office/drawing/2014/main" id="{52581A3A-F479-4780-81BE-CCBCF398141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4883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5" name="Text Placeholder 14">
            <a:extLst>
              <a:ext uri="{FF2B5EF4-FFF2-40B4-BE49-F238E27FC236}">
                <a16:creationId xmlns:a16="http://schemas.microsoft.com/office/drawing/2014/main" id="{3D361DBA-153A-4846-BDA4-CC63FF94744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723825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78FB324E-EE00-4CC5-9F81-5EF71F30503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02766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7" name="Text Placeholder 14">
            <a:extLst>
              <a:ext uri="{FF2B5EF4-FFF2-40B4-BE49-F238E27FC236}">
                <a16:creationId xmlns:a16="http://schemas.microsoft.com/office/drawing/2014/main" id="{78AA454F-F92D-4844-92A6-A3FEDD88B302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8817081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651BCA7B-5BF4-4A0F-95C1-2014315E80B1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9606496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9" name="Text Placeholder 14">
            <a:extLst>
              <a:ext uri="{FF2B5EF4-FFF2-40B4-BE49-F238E27FC236}">
                <a16:creationId xmlns:a16="http://schemas.microsoft.com/office/drawing/2014/main" id="{7E3F41F1-0E06-45ED-894F-7F38510C2728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10395907" y="4871997"/>
            <a:ext cx="495300" cy="652272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80000"/>
              </a:lnSpc>
              <a:spcBef>
                <a:spcPts val="0"/>
              </a:spcBef>
              <a:buNone/>
              <a:defRPr sz="12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2" name="Text Placeholder 14">
            <a:extLst>
              <a:ext uri="{FF2B5EF4-FFF2-40B4-BE49-F238E27FC236}">
                <a16:creationId xmlns:a16="http://schemas.microsoft.com/office/drawing/2014/main" id="{C02572F8-1812-49D5-B24A-088659DE9FC7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53772" y="2763180"/>
            <a:ext cx="1021001" cy="50172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 cap="all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Add year</a:t>
            </a:r>
          </a:p>
        </p:txBody>
      </p:sp>
      <p:sp>
        <p:nvSpPr>
          <p:cNvPr id="53" name="Text Placeholder 14">
            <a:extLst>
              <a:ext uri="{FF2B5EF4-FFF2-40B4-BE49-F238E27FC236}">
                <a16:creationId xmlns:a16="http://schemas.microsoft.com/office/drawing/2014/main" id="{453EA1A1-A67D-4132-9EA0-584E8FA796C3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653772" y="4449967"/>
            <a:ext cx="1021001" cy="501726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600" cap="all" spc="100" baseline="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/>
              <a:t>Add year</a:t>
            </a:r>
          </a:p>
        </p:txBody>
      </p:sp>
      <p:sp>
        <p:nvSpPr>
          <p:cNvPr id="54" name="Text Placeholder 14">
            <a:extLst>
              <a:ext uri="{FF2B5EF4-FFF2-40B4-BE49-F238E27FC236}">
                <a16:creationId xmlns:a16="http://schemas.microsoft.com/office/drawing/2014/main" id="{658BFCC4-C261-4874-8195-FDA3C5001E05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2029367" y="2071320"/>
            <a:ext cx="1440088" cy="598827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5" name="Text Placeholder 14">
            <a:extLst>
              <a:ext uri="{FF2B5EF4-FFF2-40B4-BE49-F238E27FC236}">
                <a16:creationId xmlns:a16="http://schemas.microsoft.com/office/drawing/2014/main" id="{158708C7-ABA0-43E5-BB89-A1B7B2C4523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4397612" y="2071320"/>
            <a:ext cx="1440088" cy="598827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6" name="Text Placeholder 14">
            <a:extLst>
              <a:ext uri="{FF2B5EF4-FFF2-40B4-BE49-F238E27FC236}">
                <a16:creationId xmlns:a16="http://schemas.microsoft.com/office/drawing/2014/main" id="{2AE59213-95B1-4597-AD8C-D55D96D561EA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344687" y="2071320"/>
            <a:ext cx="1440088" cy="598827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7" name="Text Placeholder 14">
            <a:extLst>
              <a:ext uri="{FF2B5EF4-FFF2-40B4-BE49-F238E27FC236}">
                <a16:creationId xmlns:a16="http://schemas.microsoft.com/office/drawing/2014/main" id="{2B9A460E-592F-41EA-9F9C-8953AFAC2236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2029367" y="3862599"/>
            <a:ext cx="1440088" cy="549318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8" name="Text Placeholder 14">
            <a:extLst>
              <a:ext uri="{FF2B5EF4-FFF2-40B4-BE49-F238E27FC236}">
                <a16:creationId xmlns:a16="http://schemas.microsoft.com/office/drawing/2014/main" id="{3065B3A8-F99B-47E6-B517-D93AC0FC4501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976442" y="3862599"/>
            <a:ext cx="1440088" cy="549318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b="1" cap="none" spc="100" baseline="0">
                <a:solidFill>
                  <a:schemeClr val="accent6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9" name="Text Placeholder 14">
            <a:extLst>
              <a:ext uri="{FF2B5EF4-FFF2-40B4-BE49-F238E27FC236}">
                <a16:creationId xmlns:a16="http://schemas.microsoft.com/office/drawing/2014/main" id="{B2187073-BC0A-4137-A204-D35C44CD7F87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9923517" y="3862599"/>
            <a:ext cx="1440088" cy="549318"/>
          </a:xfrm>
          <a:prstGeom prst="rect">
            <a:avLst/>
          </a:prstGeom>
        </p:spPr>
        <p:txBody>
          <a:bodyPr anchor="b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0" name="Title 1">
            <a:extLst>
              <a:ext uri="{FF2B5EF4-FFF2-40B4-BE49-F238E27FC236}">
                <a16:creationId xmlns:a16="http://schemas.microsoft.com/office/drawing/2014/main" id="{35F35AF6-FBA2-4CA2-8A1F-2C977E6C975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1534" y="989042"/>
            <a:ext cx="7287768" cy="630936"/>
          </a:xfrm>
        </p:spPr>
        <p:txBody>
          <a:bodyPr anchor="t">
            <a:noAutofit/>
          </a:bodyPr>
          <a:lstStyle>
            <a:lvl1pPr algn="ctr">
              <a:lnSpc>
                <a:spcPct val="125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55821656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nancia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5C89BE0-E34D-48FA-8ED2-CA69BFBC4FB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13" name="Picture Placeholder 7">
            <a:extLst>
              <a:ext uri="{FF2B5EF4-FFF2-40B4-BE49-F238E27FC236}">
                <a16:creationId xmlns:a16="http://schemas.microsoft.com/office/drawing/2014/main" id="{AB20A778-FBFD-4ED2-8E9B-6645F59A4D16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7179732" y="0"/>
            <a:ext cx="5012268" cy="6867376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B12CF59-4802-4969-8645-8E2014DF0AB6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179732" y="0"/>
            <a:ext cx="5012267" cy="6867376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23CB959-A5D6-4887-9B77-916F0EA106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C0AFFF-66EA-44D7-828D-244A190B13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D589006-A738-42A2-B328-34F70A778A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473E75D8-7274-49D2-8CF2-0E990C29CCA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3750" y="715939"/>
            <a:ext cx="4864608" cy="365760"/>
          </a:xfrm>
        </p:spPr>
        <p:txBody>
          <a:bodyPr anchor="t">
            <a:noAutofit/>
          </a:bodyPr>
          <a:lstStyle>
            <a:lvl1pPr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8591683-9C5C-45D2-A241-FC48B66B50DB}"/>
              </a:ext>
            </a:extLst>
          </p:cNvPr>
          <p:cNvSpPr>
            <a:spLocks noGrp="1"/>
          </p:cNvSpPr>
          <p:nvPr>
            <p:ph sz="quarter" idx="15"/>
          </p:nvPr>
        </p:nvSpPr>
        <p:spPr>
          <a:xfrm>
            <a:off x="793750" y="1238250"/>
            <a:ext cx="5422392" cy="45902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57409676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et The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339293AB-35CB-4344-A710-9C0BF396AEA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AE5B5434-FC37-4DD2-AA81-6499AA6FB2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8DC474A-5DF9-4EA3-A273-CA39410616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6B1742-3B51-4EFC-8A04-CD872DE4EC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25C06A4-0C2D-4746-83C3-410A9B469E89}"/>
              </a:ext>
            </a:extLst>
          </p:cNvPr>
          <p:cNvSpPr/>
          <p:nvPr userDrawn="1"/>
        </p:nvSpPr>
        <p:spPr>
          <a:xfrm>
            <a:off x="739302" y="739302"/>
            <a:ext cx="10713396" cy="5379396"/>
          </a:xfrm>
          <a:prstGeom prst="rect">
            <a:avLst/>
          </a:prstGeom>
          <a:solidFill>
            <a:schemeClr val="bg2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9">
            <a:extLst>
              <a:ext uri="{FF2B5EF4-FFF2-40B4-BE49-F238E27FC236}">
                <a16:creationId xmlns:a16="http://schemas.microsoft.com/office/drawing/2014/main" id="{890CF5DC-D21B-4DF3-8248-1F809124AD98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1803737" y="2804053"/>
            <a:ext cx="1487419" cy="149841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4" name="Text Placeholder 10">
            <a:extLst>
              <a:ext uri="{FF2B5EF4-FFF2-40B4-BE49-F238E27FC236}">
                <a16:creationId xmlns:a16="http://schemas.microsoft.com/office/drawing/2014/main" id="{BEE26967-C0C7-4310-90FC-F1914D2403E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88239" y="4570546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3CA187B6-5AE8-4D11-8E79-63677F474D26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88239" y="4886780"/>
            <a:ext cx="2118414" cy="5313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16" name="Picture Placeholder 9">
            <a:extLst>
              <a:ext uri="{FF2B5EF4-FFF2-40B4-BE49-F238E27FC236}">
                <a16:creationId xmlns:a16="http://schemas.microsoft.com/office/drawing/2014/main" id="{A72BAC04-D935-470E-B6B5-E9CCE70D11F4}"/>
              </a:ext>
            </a:extLst>
          </p:cNvPr>
          <p:cNvSpPr>
            <a:spLocks noGrp="1"/>
          </p:cNvSpPr>
          <p:nvPr>
            <p:ph type="pic" sz="quarter" idx="20" hasCustomPrompt="1"/>
          </p:nvPr>
        </p:nvSpPr>
        <p:spPr>
          <a:xfrm>
            <a:off x="4175961" y="2804053"/>
            <a:ext cx="1487419" cy="149841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7" name="Picture Placeholder 9">
            <a:extLst>
              <a:ext uri="{FF2B5EF4-FFF2-40B4-BE49-F238E27FC236}">
                <a16:creationId xmlns:a16="http://schemas.microsoft.com/office/drawing/2014/main" id="{456256DC-B113-4559-8D0B-3F8B4A7CAB2B}"/>
              </a:ext>
            </a:extLst>
          </p:cNvPr>
          <p:cNvSpPr>
            <a:spLocks noGrp="1"/>
          </p:cNvSpPr>
          <p:nvPr>
            <p:ph type="pic" sz="quarter" idx="21" hasCustomPrompt="1"/>
          </p:nvPr>
        </p:nvSpPr>
        <p:spPr>
          <a:xfrm>
            <a:off x="6548185" y="2804053"/>
            <a:ext cx="1487419" cy="149841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8" name="Picture Placeholder 9">
            <a:extLst>
              <a:ext uri="{FF2B5EF4-FFF2-40B4-BE49-F238E27FC236}">
                <a16:creationId xmlns:a16="http://schemas.microsoft.com/office/drawing/2014/main" id="{E60A063A-DD07-4E82-9217-A8AD06D7C94F}"/>
              </a:ext>
            </a:extLst>
          </p:cNvPr>
          <p:cNvSpPr>
            <a:spLocks noGrp="1"/>
          </p:cNvSpPr>
          <p:nvPr>
            <p:ph type="pic" sz="quarter" idx="22" hasCustomPrompt="1"/>
          </p:nvPr>
        </p:nvSpPr>
        <p:spPr>
          <a:xfrm>
            <a:off x="8920409" y="2804053"/>
            <a:ext cx="1487419" cy="1498417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9" name="Text Placeholder 10">
            <a:extLst>
              <a:ext uri="{FF2B5EF4-FFF2-40B4-BE49-F238E27FC236}">
                <a16:creationId xmlns:a16="http://schemas.microsoft.com/office/drawing/2014/main" id="{4194B9ED-C9B7-4850-B875-B179F9A6ADC4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860463" y="4570546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20" name="Text Placeholder 10">
            <a:extLst>
              <a:ext uri="{FF2B5EF4-FFF2-40B4-BE49-F238E27FC236}">
                <a16:creationId xmlns:a16="http://schemas.microsoft.com/office/drawing/2014/main" id="{DBB00C57-7DE2-436D-8748-527515EE4A6A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860463" y="4886780"/>
            <a:ext cx="2118414" cy="5313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21" name="Text Placeholder 10">
            <a:extLst>
              <a:ext uri="{FF2B5EF4-FFF2-40B4-BE49-F238E27FC236}">
                <a16:creationId xmlns:a16="http://schemas.microsoft.com/office/drawing/2014/main" id="{D6503F18-AEB2-4183-8F37-6BE4BBD66EE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32687" y="4570546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22" name="Text Placeholder 10">
            <a:extLst>
              <a:ext uri="{FF2B5EF4-FFF2-40B4-BE49-F238E27FC236}">
                <a16:creationId xmlns:a16="http://schemas.microsoft.com/office/drawing/2014/main" id="{D01AC31E-901A-4C34-A8AE-71C303E07F53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32687" y="4886780"/>
            <a:ext cx="2118414" cy="5313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23" name="Text Placeholder 10">
            <a:extLst>
              <a:ext uri="{FF2B5EF4-FFF2-40B4-BE49-F238E27FC236}">
                <a16:creationId xmlns:a16="http://schemas.microsoft.com/office/drawing/2014/main" id="{F113CB6D-E397-418B-8738-D96E553ADD2F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604911" y="4570546"/>
            <a:ext cx="2118415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24" name="Text Placeholder 10">
            <a:extLst>
              <a:ext uri="{FF2B5EF4-FFF2-40B4-BE49-F238E27FC236}">
                <a16:creationId xmlns:a16="http://schemas.microsoft.com/office/drawing/2014/main" id="{63EA5C1A-BB92-4C5E-BB99-A85B0B0FC499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604911" y="4886780"/>
            <a:ext cx="2118415" cy="53139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90E93D6C-0CD6-42A7-A2D2-C8582F7B353C}"/>
              </a:ext>
            </a:extLst>
          </p:cNvPr>
          <p:cNvSpPr/>
          <p:nvPr userDrawn="1"/>
        </p:nvSpPr>
        <p:spPr>
          <a:xfrm>
            <a:off x="1686323" y="2684612"/>
            <a:ext cx="1722246" cy="1737299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B7D0FDBA-5294-4730-92D6-440AA8DE35AE}"/>
              </a:ext>
            </a:extLst>
          </p:cNvPr>
          <p:cNvSpPr/>
          <p:nvPr userDrawn="1"/>
        </p:nvSpPr>
        <p:spPr>
          <a:xfrm>
            <a:off x="4058547" y="2684612"/>
            <a:ext cx="1722246" cy="1737299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0" name="Rectangle 29">
            <a:extLst>
              <a:ext uri="{FF2B5EF4-FFF2-40B4-BE49-F238E27FC236}">
                <a16:creationId xmlns:a16="http://schemas.microsoft.com/office/drawing/2014/main" id="{E8E75564-AD04-4406-979E-AC0A8BE2AEFD}"/>
              </a:ext>
            </a:extLst>
          </p:cNvPr>
          <p:cNvSpPr/>
          <p:nvPr userDrawn="1"/>
        </p:nvSpPr>
        <p:spPr>
          <a:xfrm>
            <a:off x="6430771" y="2684612"/>
            <a:ext cx="1722246" cy="1737299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0E7899F8-DBAB-4DCC-857C-94A3CF0FE542}"/>
              </a:ext>
            </a:extLst>
          </p:cNvPr>
          <p:cNvSpPr/>
          <p:nvPr userDrawn="1"/>
        </p:nvSpPr>
        <p:spPr>
          <a:xfrm>
            <a:off x="8802995" y="2684612"/>
            <a:ext cx="1722246" cy="1737299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41C8F6-B68C-4B34-A1EC-848B6301BE0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2698" y="1566777"/>
            <a:ext cx="7286604" cy="634323"/>
          </a:xfrm>
        </p:spPr>
        <p:txBody>
          <a:bodyPr anchor="t">
            <a:normAutofit/>
          </a:bodyPr>
          <a:lstStyle>
            <a:lvl1pPr algn="ctr">
              <a:lnSpc>
                <a:spcPct val="125000"/>
              </a:lnSpc>
              <a:defRPr sz="2800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71406022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e Full 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B6B7C369-B3B1-47DB-AFB5-4A2FA0A0469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EDB6E9-4285-4C1C-9752-2D43D60780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52EDB06-237E-4E77-B217-FD0E19A410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0BACDA0-CD42-4B14-A524-FF6FF7E28A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8C5DE79-8AB4-425F-A9CB-B17901806732}"/>
              </a:ext>
            </a:extLst>
          </p:cNvPr>
          <p:cNvSpPr/>
          <p:nvPr userDrawn="1"/>
        </p:nvSpPr>
        <p:spPr>
          <a:xfrm>
            <a:off x="739302" y="739302"/>
            <a:ext cx="10713396" cy="5379396"/>
          </a:xfrm>
          <a:prstGeom prst="rect">
            <a:avLst/>
          </a:prstGeom>
          <a:solidFill>
            <a:schemeClr val="bg2">
              <a:alpha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1" name="Text Placeholder 10">
            <a:extLst>
              <a:ext uri="{FF2B5EF4-FFF2-40B4-BE49-F238E27FC236}">
                <a16:creationId xmlns:a16="http://schemas.microsoft.com/office/drawing/2014/main" id="{A8FDD580-B69C-4AF1-9C0C-1CF94ECEB27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1418477" y="5098599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32" name="Text Placeholder 10">
            <a:extLst>
              <a:ext uri="{FF2B5EF4-FFF2-40B4-BE49-F238E27FC236}">
                <a16:creationId xmlns:a16="http://schemas.microsoft.com/office/drawing/2014/main" id="{7A72E08F-5B05-415B-A503-4CED86D11FE1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1418477" y="5414833"/>
            <a:ext cx="2118414" cy="33211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36" name="Text Placeholder 10">
            <a:extLst>
              <a:ext uri="{FF2B5EF4-FFF2-40B4-BE49-F238E27FC236}">
                <a16:creationId xmlns:a16="http://schemas.microsoft.com/office/drawing/2014/main" id="{02D7BE41-1227-4D94-AC6E-F4D00749174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839016" y="5098599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37" name="Text Placeholder 10">
            <a:extLst>
              <a:ext uri="{FF2B5EF4-FFF2-40B4-BE49-F238E27FC236}">
                <a16:creationId xmlns:a16="http://schemas.microsoft.com/office/drawing/2014/main" id="{C7E8138A-A795-4EF2-B1FF-1A36693A359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839016" y="5414833"/>
            <a:ext cx="2118414" cy="33211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38" name="Text Placeholder 10">
            <a:extLst>
              <a:ext uri="{FF2B5EF4-FFF2-40B4-BE49-F238E27FC236}">
                <a16:creationId xmlns:a16="http://schemas.microsoft.com/office/drawing/2014/main" id="{77F66B66-F2E4-439A-A7DF-A9A64B0DF7B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59555" y="5098599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39" name="Text Placeholder 10">
            <a:extLst>
              <a:ext uri="{FF2B5EF4-FFF2-40B4-BE49-F238E27FC236}">
                <a16:creationId xmlns:a16="http://schemas.microsoft.com/office/drawing/2014/main" id="{13CDFA66-0739-48E3-97B6-F63F13A0A838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59555" y="5414833"/>
            <a:ext cx="2118414" cy="33211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40" name="Text Placeholder 10">
            <a:extLst>
              <a:ext uri="{FF2B5EF4-FFF2-40B4-BE49-F238E27FC236}">
                <a16:creationId xmlns:a16="http://schemas.microsoft.com/office/drawing/2014/main" id="{B4EE4B66-F80E-45BB-B2FE-CC11E1FBAF24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680094" y="5098599"/>
            <a:ext cx="2118415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41" name="Text Placeholder 10">
            <a:extLst>
              <a:ext uri="{FF2B5EF4-FFF2-40B4-BE49-F238E27FC236}">
                <a16:creationId xmlns:a16="http://schemas.microsoft.com/office/drawing/2014/main" id="{51F734C1-F867-4FB6-A239-D99ED9E4C54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8680094" y="5414833"/>
            <a:ext cx="2118415" cy="332113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62" name="Picture Placeholder 9">
            <a:extLst>
              <a:ext uri="{FF2B5EF4-FFF2-40B4-BE49-F238E27FC236}">
                <a16:creationId xmlns:a16="http://schemas.microsoft.com/office/drawing/2014/main" id="{11E88FD1-69BB-4254-81B8-7B383CE8D2D0}"/>
              </a:ext>
            </a:extLst>
          </p:cNvPr>
          <p:cNvSpPr>
            <a:spLocks noGrp="1"/>
          </p:cNvSpPr>
          <p:nvPr>
            <p:ph type="pic" sz="quarter" idx="29" hasCustomPrompt="1"/>
          </p:nvPr>
        </p:nvSpPr>
        <p:spPr>
          <a:xfrm>
            <a:off x="2002390" y="2327255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63" name="Text Placeholder 10">
            <a:extLst>
              <a:ext uri="{FF2B5EF4-FFF2-40B4-BE49-F238E27FC236}">
                <a16:creationId xmlns:a16="http://schemas.microsoft.com/office/drawing/2014/main" id="{E6EBB7F2-ABDB-41F2-8A6B-93196276ABF5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418477" y="3263610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64" name="Text Placeholder 10">
            <a:extLst>
              <a:ext uri="{FF2B5EF4-FFF2-40B4-BE49-F238E27FC236}">
                <a16:creationId xmlns:a16="http://schemas.microsoft.com/office/drawing/2014/main" id="{4D66759F-DBAD-46B4-929C-18F2FB541B00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1418477" y="3579845"/>
            <a:ext cx="2118414" cy="39054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68" name="Text Placeholder 10">
            <a:extLst>
              <a:ext uri="{FF2B5EF4-FFF2-40B4-BE49-F238E27FC236}">
                <a16:creationId xmlns:a16="http://schemas.microsoft.com/office/drawing/2014/main" id="{07D90C20-BFF7-4D04-AD95-1861DF74509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3839016" y="3263610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69" name="Text Placeholder 10">
            <a:extLst>
              <a:ext uri="{FF2B5EF4-FFF2-40B4-BE49-F238E27FC236}">
                <a16:creationId xmlns:a16="http://schemas.microsoft.com/office/drawing/2014/main" id="{EF54F366-5FD7-4707-A0E3-FAFA53156C29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839016" y="3579845"/>
            <a:ext cx="2118414" cy="39054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70" name="Text Placeholder 10">
            <a:extLst>
              <a:ext uri="{FF2B5EF4-FFF2-40B4-BE49-F238E27FC236}">
                <a16:creationId xmlns:a16="http://schemas.microsoft.com/office/drawing/2014/main" id="{A51158F4-509A-44E4-A601-2CD7AEDE7380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6259555" y="3263610"/>
            <a:ext cx="2118414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71" name="Text Placeholder 10">
            <a:extLst>
              <a:ext uri="{FF2B5EF4-FFF2-40B4-BE49-F238E27FC236}">
                <a16:creationId xmlns:a16="http://schemas.microsoft.com/office/drawing/2014/main" id="{DA9AC8DA-4C66-4D66-9075-59DC95E2AC33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6259555" y="3579845"/>
            <a:ext cx="2118414" cy="39054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72" name="Text Placeholder 10">
            <a:extLst>
              <a:ext uri="{FF2B5EF4-FFF2-40B4-BE49-F238E27FC236}">
                <a16:creationId xmlns:a16="http://schemas.microsoft.com/office/drawing/2014/main" id="{F3A598D9-D412-4C15-A31C-3A4842B32E1F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8680094" y="3263610"/>
            <a:ext cx="2118415" cy="332113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buNone/>
              <a:defRPr sz="1400" cap="all" spc="1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Add name</a:t>
            </a:r>
          </a:p>
        </p:txBody>
      </p:sp>
      <p:sp>
        <p:nvSpPr>
          <p:cNvPr id="73" name="Text Placeholder 10">
            <a:extLst>
              <a:ext uri="{FF2B5EF4-FFF2-40B4-BE49-F238E27FC236}">
                <a16:creationId xmlns:a16="http://schemas.microsoft.com/office/drawing/2014/main" id="{14A0A9AD-40F7-4203-917C-8BFBF4FCF2C0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8680094" y="3579845"/>
            <a:ext cx="2118415" cy="390545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ctr">
              <a:buNone/>
              <a:defRPr sz="1200" cap="none" spc="100" baseline="0">
                <a:solidFill>
                  <a:schemeClr val="tx1"/>
                </a:solidFill>
                <a:latin typeface="+mn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129E220D-4268-4E0B-B292-D87F92DF6ED3}"/>
              </a:ext>
            </a:extLst>
          </p:cNvPr>
          <p:cNvSpPr/>
          <p:nvPr userDrawn="1"/>
        </p:nvSpPr>
        <p:spPr>
          <a:xfrm>
            <a:off x="1947081" y="2272648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8" name="Picture Placeholder 9">
            <a:extLst>
              <a:ext uri="{FF2B5EF4-FFF2-40B4-BE49-F238E27FC236}">
                <a16:creationId xmlns:a16="http://schemas.microsoft.com/office/drawing/2014/main" id="{2DB6BDC2-D18B-4AF7-9B33-2FB86D67A64A}"/>
              </a:ext>
            </a:extLst>
          </p:cNvPr>
          <p:cNvSpPr>
            <a:spLocks noGrp="1"/>
          </p:cNvSpPr>
          <p:nvPr>
            <p:ph type="pic" sz="quarter" idx="41" hasCustomPrompt="1"/>
          </p:nvPr>
        </p:nvSpPr>
        <p:spPr>
          <a:xfrm>
            <a:off x="2002390" y="4154796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CB9D855A-B11D-44DC-BBE1-7BA68BD18E68}"/>
              </a:ext>
            </a:extLst>
          </p:cNvPr>
          <p:cNvSpPr/>
          <p:nvPr userDrawn="1"/>
        </p:nvSpPr>
        <p:spPr>
          <a:xfrm>
            <a:off x="1947081" y="4100189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0" name="Picture Placeholder 9">
            <a:extLst>
              <a:ext uri="{FF2B5EF4-FFF2-40B4-BE49-F238E27FC236}">
                <a16:creationId xmlns:a16="http://schemas.microsoft.com/office/drawing/2014/main" id="{D12B69C6-4468-4017-A141-0864B9065E88}"/>
              </a:ext>
            </a:extLst>
          </p:cNvPr>
          <p:cNvSpPr>
            <a:spLocks noGrp="1"/>
          </p:cNvSpPr>
          <p:nvPr>
            <p:ph type="pic" sz="quarter" idx="42" hasCustomPrompt="1"/>
          </p:nvPr>
        </p:nvSpPr>
        <p:spPr>
          <a:xfrm>
            <a:off x="4422929" y="2319234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1" name="Rectangle 80">
            <a:extLst>
              <a:ext uri="{FF2B5EF4-FFF2-40B4-BE49-F238E27FC236}">
                <a16:creationId xmlns:a16="http://schemas.microsoft.com/office/drawing/2014/main" id="{E874C203-B833-4D0D-9674-D25DFA3F9606}"/>
              </a:ext>
            </a:extLst>
          </p:cNvPr>
          <p:cNvSpPr/>
          <p:nvPr userDrawn="1"/>
        </p:nvSpPr>
        <p:spPr>
          <a:xfrm>
            <a:off x="4367620" y="2264627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2" name="Picture Placeholder 9">
            <a:extLst>
              <a:ext uri="{FF2B5EF4-FFF2-40B4-BE49-F238E27FC236}">
                <a16:creationId xmlns:a16="http://schemas.microsoft.com/office/drawing/2014/main" id="{0B83E94D-7A2E-4F82-9F6F-414BB1EE1F9D}"/>
              </a:ext>
            </a:extLst>
          </p:cNvPr>
          <p:cNvSpPr>
            <a:spLocks noGrp="1"/>
          </p:cNvSpPr>
          <p:nvPr>
            <p:ph type="pic" sz="quarter" idx="43" hasCustomPrompt="1"/>
          </p:nvPr>
        </p:nvSpPr>
        <p:spPr>
          <a:xfrm>
            <a:off x="4422929" y="4146775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454DE692-CD53-4D36-9E21-EDBFA9779183}"/>
              </a:ext>
            </a:extLst>
          </p:cNvPr>
          <p:cNvSpPr/>
          <p:nvPr userDrawn="1"/>
        </p:nvSpPr>
        <p:spPr>
          <a:xfrm>
            <a:off x="4367620" y="4092168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4" name="Picture Placeholder 9">
            <a:extLst>
              <a:ext uri="{FF2B5EF4-FFF2-40B4-BE49-F238E27FC236}">
                <a16:creationId xmlns:a16="http://schemas.microsoft.com/office/drawing/2014/main" id="{722A2533-C7FE-4FF8-88EA-CC5A72E587E0}"/>
              </a:ext>
            </a:extLst>
          </p:cNvPr>
          <p:cNvSpPr>
            <a:spLocks noGrp="1"/>
          </p:cNvSpPr>
          <p:nvPr>
            <p:ph type="pic" sz="quarter" idx="44" hasCustomPrompt="1"/>
          </p:nvPr>
        </p:nvSpPr>
        <p:spPr>
          <a:xfrm>
            <a:off x="6843468" y="2323944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5" name="Rectangle 84">
            <a:extLst>
              <a:ext uri="{FF2B5EF4-FFF2-40B4-BE49-F238E27FC236}">
                <a16:creationId xmlns:a16="http://schemas.microsoft.com/office/drawing/2014/main" id="{60564730-564F-4992-974D-020B105689EE}"/>
              </a:ext>
            </a:extLst>
          </p:cNvPr>
          <p:cNvSpPr/>
          <p:nvPr userDrawn="1"/>
        </p:nvSpPr>
        <p:spPr>
          <a:xfrm>
            <a:off x="6788159" y="2269337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6" name="Picture Placeholder 9">
            <a:extLst>
              <a:ext uri="{FF2B5EF4-FFF2-40B4-BE49-F238E27FC236}">
                <a16:creationId xmlns:a16="http://schemas.microsoft.com/office/drawing/2014/main" id="{3FF1C129-85E6-40AA-8026-14C47F0F038C}"/>
              </a:ext>
            </a:extLst>
          </p:cNvPr>
          <p:cNvSpPr>
            <a:spLocks noGrp="1"/>
          </p:cNvSpPr>
          <p:nvPr>
            <p:ph type="pic" sz="quarter" idx="45" hasCustomPrompt="1"/>
          </p:nvPr>
        </p:nvSpPr>
        <p:spPr>
          <a:xfrm>
            <a:off x="6843468" y="4151485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7" name="Rectangle 86">
            <a:extLst>
              <a:ext uri="{FF2B5EF4-FFF2-40B4-BE49-F238E27FC236}">
                <a16:creationId xmlns:a16="http://schemas.microsoft.com/office/drawing/2014/main" id="{3E7D63A3-3C58-4F80-B353-C26650B97F55}"/>
              </a:ext>
            </a:extLst>
          </p:cNvPr>
          <p:cNvSpPr/>
          <p:nvPr userDrawn="1"/>
        </p:nvSpPr>
        <p:spPr>
          <a:xfrm>
            <a:off x="6788159" y="4096878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8" name="Picture Placeholder 9">
            <a:extLst>
              <a:ext uri="{FF2B5EF4-FFF2-40B4-BE49-F238E27FC236}">
                <a16:creationId xmlns:a16="http://schemas.microsoft.com/office/drawing/2014/main" id="{C78943C0-07AD-428D-A010-64CDDC815654}"/>
              </a:ext>
            </a:extLst>
          </p:cNvPr>
          <p:cNvSpPr>
            <a:spLocks noGrp="1"/>
          </p:cNvSpPr>
          <p:nvPr>
            <p:ph type="pic" sz="quarter" idx="46" hasCustomPrompt="1"/>
          </p:nvPr>
        </p:nvSpPr>
        <p:spPr>
          <a:xfrm>
            <a:off x="9264007" y="2315923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44D0D2B8-EB2F-407A-A7DF-29BF878D0C97}"/>
              </a:ext>
            </a:extLst>
          </p:cNvPr>
          <p:cNvSpPr/>
          <p:nvPr userDrawn="1"/>
        </p:nvSpPr>
        <p:spPr>
          <a:xfrm>
            <a:off x="9208698" y="2261316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0" name="Picture Placeholder 9">
            <a:extLst>
              <a:ext uri="{FF2B5EF4-FFF2-40B4-BE49-F238E27FC236}">
                <a16:creationId xmlns:a16="http://schemas.microsoft.com/office/drawing/2014/main" id="{9F5D0399-2186-4D0F-B2B6-FB29536013E2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9264007" y="4143464"/>
            <a:ext cx="950588" cy="685062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0" indent="0" algn="ctr">
              <a:buNone/>
              <a:defRPr sz="1200"/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A161A1AC-702C-4209-BE7C-E51F7434B5B5}"/>
              </a:ext>
            </a:extLst>
          </p:cNvPr>
          <p:cNvSpPr/>
          <p:nvPr userDrawn="1"/>
        </p:nvSpPr>
        <p:spPr>
          <a:xfrm>
            <a:off x="9208698" y="4088857"/>
            <a:ext cx="1061206" cy="794276"/>
          </a:xfrm>
          <a:prstGeom prst="rect">
            <a:avLst/>
          </a:prstGeom>
          <a:noFill/>
          <a:ln w="2540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2" name="Title 1">
            <a:extLst>
              <a:ext uri="{FF2B5EF4-FFF2-40B4-BE49-F238E27FC236}">
                <a16:creationId xmlns:a16="http://schemas.microsoft.com/office/drawing/2014/main" id="{8ADA00ED-298B-444A-A7F5-508EDBA56FC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2698" y="1187753"/>
            <a:ext cx="7286604" cy="634323"/>
          </a:xfrm>
        </p:spPr>
        <p:txBody>
          <a:bodyPr anchor="t">
            <a:normAutofit/>
          </a:bodyPr>
          <a:lstStyle>
            <a:lvl1pPr algn="ctr">
              <a:lnSpc>
                <a:spcPct val="125000"/>
              </a:lnSpc>
              <a:defRPr sz="2800"/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19778866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DFBC2989-2CED-47FB-8D23-FF60F2561EA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A429704-4AB7-47AB-8C1F-4C2E4C99A1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0348280-3106-454C-9D69-9BD1267B18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426433-6916-408B-BE80-EB35C69307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137D1BF6-CA32-48D3-B8AE-5D5C621A7E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>
              <a:lumMod val="5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F57E488F-AD89-4213-9093-5646DF323A25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00511" y="4114240"/>
            <a:ext cx="2382386" cy="61370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all" spc="2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E31C9DEB-43A3-4514-9EB8-2CE147497B96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00511" y="4733168"/>
            <a:ext cx="2382386" cy="85793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254EC399-E62D-401A-936C-2B26F8265F1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84039" y="4114240"/>
            <a:ext cx="2382386" cy="61370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all" spc="200" baseline="0">
                <a:solidFill>
                  <a:schemeClr val="accent3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4F49DC18-7C09-4FFC-98BF-DC17FCE6223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584039" y="4733168"/>
            <a:ext cx="2382386" cy="85793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9D21F281-5009-4E28-B34E-218C36B33AB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267567" y="4114240"/>
            <a:ext cx="2382386" cy="61370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75C2A3FB-F206-4ED3-A8BF-712D66D52D2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67567" y="4733168"/>
            <a:ext cx="2382386" cy="85793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433D1544-1248-444D-B0AC-C5B22E1D2638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951094" y="4114240"/>
            <a:ext cx="2382386" cy="613702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600" cap="all" spc="200" baseline="0">
                <a:solidFill>
                  <a:schemeClr val="accent2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6" name="Text Placeholder 14">
            <a:extLst>
              <a:ext uri="{FF2B5EF4-FFF2-40B4-BE49-F238E27FC236}">
                <a16:creationId xmlns:a16="http://schemas.microsoft.com/office/drawing/2014/main" id="{9F4FDF38-0969-49B5-BE15-AB7D41B68D2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951094" y="4733168"/>
            <a:ext cx="2382386" cy="85793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ctr">
              <a:lnSpc>
                <a:spcPct val="125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7" name="Text Placeholder 10">
            <a:extLst>
              <a:ext uri="{FF2B5EF4-FFF2-40B4-BE49-F238E27FC236}">
                <a16:creationId xmlns:a16="http://schemas.microsoft.com/office/drawing/2014/main" id="{A749E3E6-EB0F-4108-9196-2A2DDD63E220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1285758" y="2399173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1000"/>
              </a:spcBef>
              <a:spcAft>
                <a:spcPts val="0"/>
              </a:spcAft>
              <a:buNone/>
              <a:defRPr sz="2800" cap="all" spc="100" baseline="0">
                <a:solidFill>
                  <a:schemeClr val="accent4"/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28" name="Text Placeholder 10">
            <a:extLst>
              <a:ext uri="{FF2B5EF4-FFF2-40B4-BE49-F238E27FC236}">
                <a16:creationId xmlns:a16="http://schemas.microsoft.com/office/drawing/2014/main" id="{CA8E4A5D-4A2C-4FCA-9886-11A6692866A6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652814" y="2399173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1000"/>
              </a:spcBef>
              <a:buNone/>
              <a:defRPr sz="2800" cap="all" spc="1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29" name="Text Placeholder 10">
            <a:extLst>
              <a:ext uri="{FF2B5EF4-FFF2-40B4-BE49-F238E27FC236}">
                <a16:creationId xmlns:a16="http://schemas.microsoft.com/office/drawing/2014/main" id="{D12F1290-6B4C-49B8-BC26-3B433534C3F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336341" y="2399173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1000"/>
              </a:spcBef>
              <a:buNone/>
              <a:defRPr sz="2800" cap="all" spc="100" baseline="0">
                <a:solidFill>
                  <a:schemeClr val="accent2">
                    <a:lumMod val="20000"/>
                    <a:lumOff val="8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30" name="Text Placeholder 10">
            <a:extLst>
              <a:ext uri="{FF2B5EF4-FFF2-40B4-BE49-F238E27FC236}">
                <a16:creationId xmlns:a16="http://schemas.microsoft.com/office/drawing/2014/main" id="{0E60E704-AD01-4048-8D70-3F4CA25DA632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3969286" y="2399173"/>
            <a:ext cx="1611892" cy="1151632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80000"/>
              </a:lnSpc>
              <a:spcBef>
                <a:spcPts val="1000"/>
              </a:spcBef>
              <a:buNone/>
              <a:defRPr sz="2800" cap="all" spc="100" baseline="0">
                <a:solidFill>
                  <a:schemeClr val="accent3">
                    <a:lumMod val="60000"/>
                    <a:lumOff val="40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31" name="Title 1">
            <a:extLst>
              <a:ext uri="{FF2B5EF4-FFF2-40B4-BE49-F238E27FC236}">
                <a16:creationId xmlns:a16="http://schemas.microsoft.com/office/drawing/2014/main" id="{4CB251EF-EB2B-4D32-A321-FEC37EAB8D8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3750" y="715939"/>
            <a:ext cx="4864608" cy="365760"/>
          </a:xfrm>
        </p:spPr>
        <p:txBody>
          <a:bodyPr anchor="t">
            <a:noAutofit/>
          </a:bodyPr>
          <a:lstStyle>
            <a:lvl1pPr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779173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out 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C99B8705-C027-4E12-892E-C32FF13296F1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ED685DB5-FA77-4C19-88B8-5A8D733B42B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5012530" y="0"/>
            <a:ext cx="7196138" cy="6867376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46919B-FFF8-4FED-8A44-48A7E600EB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DF28B0-8A34-4E86-9FE3-20BD880CD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BE1CCB-96B6-4D9F-A932-D0EBDBD7D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F7CB735-9F66-41A8-8F1D-4B66FE1D115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2" y="1672143"/>
            <a:ext cx="6019802" cy="3513714"/>
          </a:xfrm>
          <a:solidFill>
            <a:schemeClr val="accent6">
              <a:alpha val="80000"/>
            </a:schemeClr>
          </a:solidFill>
        </p:spPr>
        <p:txBody>
          <a:bodyPr lIns="676656" tIns="795528" anchor="t">
            <a:normAutofit/>
          </a:bodyPr>
          <a:lstStyle>
            <a:lvl1pPr>
              <a:defRPr sz="2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1" name="Text Placeholder 17">
            <a:extLst>
              <a:ext uri="{FF2B5EF4-FFF2-40B4-BE49-F238E27FC236}">
                <a16:creationId xmlns:a16="http://schemas.microsoft.com/office/drawing/2014/main" id="{4A51F916-D1A0-40B2-A894-1C597A7AAFB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94575" y="3007594"/>
            <a:ext cx="4850550" cy="1731145"/>
          </a:xfrm>
        </p:spPr>
        <p:txBody>
          <a:bodyPr>
            <a:noAutofit/>
          </a:bodyPr>
          <a:lstStyle>
            <a:lvl1pPr marL="0" indent="0" algn="l">
              <a:lnSpc>
                <a:spcPct val="125000"/>
              </a:lnSpc>
              <a:buNone/>
              <a:defRPr sz="1400" spc="1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1236195098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7">
            <a:extLst>
              <a:ext uri="{FF2B5EF4-FFF2-40B4-BE49-F238E27FC236}">
                <a16:creationId xmlns:a16="http://schemas.microsoft.com/office/drawing/2014/main" id="{D2CF4D42-6C74-47FD-8195-943D55ADA87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275658-2C01-4217-AE99-DF0FDFFE43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F913D93-CECF-4647-8DC2-8F7DD04E742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C60507-1EAA-4632-9D67-1BD599F4F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2754639B-AD71-425C-BF07-356C0F14C96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353381"/>
            <a:ext cx="5622878" cy="4151236"/>
          </a:xfrm>
          <a:solidFill>
            <a:schemeClr val="accent3">
              <a:alpha val="90000"/>
            </a:schemeClr>
          </a:solidFill>
        </p:spPr>
        <p:txBody>
          <a:bodyPr vert="horz" lIns="649224" tIns="749808" rIns="91440" bIns="45720" rtlCol="0" anchor="t">
            <a:noAutofit/>
          </a:bodyPr>
          <a:lstStyle>
            <a:lvl1pPr>
              <a:defRPr lang="en-US" sz="2800">
                <a:ln w="19050">
                  <a:solidFill>
                    <a:schemeClr val="bg1"/>
                  </a:solidFill>
                </a:ln>
                <a:ea typeface="+mn-ea"/>
                <a:cs typeface="+mn-cs"/>
              </a:defRPr>
            </a:lvl1pPr>
          </a:lstStyle>
          <a:p>
            <a:pPr marL="0" lvl="0" indent="0">
              <a:spcBef>
                <a:spcPts val="0"/>
              </a:spcBef>
              <a:buFont typeface="Arial" panose="020B0604020202020204" pitchFamily="34" charset="0"/>
            </a:pPr>
            <a:r>
              <a:rPr lang="en-US" dirty="0"/>
              <a:t>Click to add title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64CF3C46-90B8-467D-9D50-086B9135701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77993" y="2689071"/>
            <a:ext cx="4567209" cy="2212496"/>
          </a:xfrm>
        </p:spPr>
        <p:txBody>
          <a:bodyPr>
            <a:noAutofit/>
          </a:bodyPr>
          <a:lstStyle>
            <a:lvl1pPr marL="0" indent="0" algn="l">
              <a:lnSpc>
                <a:spcPct val="125000"/>
              </a:lnSpc>
              <a:buNone/>
              <a:defRPr sz="1400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</p:spTree>
    <p:extLst>
      <p:ext uri="{BB962C8B-B14F-4D97-AF65-F5344CB8AC3E}">
        <p14:creationId xmlns:p14="http://schemas.microsoft.com/office/powerpoint/2010/main" val="217180302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7">
            <a:extLst>
              <a:ext uri="{FF2B5EF4-FFF2-40B4-BE49-F238E27FC236}">
                <a16:creationId xmlns:a16="http://schemas.microsoft.com/office/drawing/2014/main" id="{10B86B2D-56E1-4FB2-8CC9-DBC6C0B6EB09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0" y="0"/>
            <a:ext cx="8153400" cy="6858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8" name="Text Placeholder 17">
            <a:extLst>
              <a:ext uri="{FF2B5EF4-FFF2-40B4-BE49-F238E27FC236}">
                <a16:creationId xmlns:a16="http://schemas.microsoft.com/office/drawing/2014/main" id="{1D70C38F-1ABB-4C86-972A-E388226700C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465112" y="2326705"/>
            <a:ext cx="4114592" cy="2212496"/>
          </a:xfrm>
        </p:spPr>
        <p:txBody>
          <a:bodyPr>
            <a:noAutofit/>
          </a:bodyPr>
          <a:lstStyle>
            <a:lvl1pPr marL="0" indent="0" algn="l">
              <a:lnSpc>
                <a:spcPct val="125000"/>
              </a:lnSpc>
              <a:buNone/>
              <a:defRPr sz="1400" spc="100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19B0AE4-4C17-4975-A59C-4D9EFE5840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5FC9023-3371-40C0-A618-BF8AA20FFE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221E28-544B-4D00-A151-341F3D7EC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E907CF0-318A-401D-9F77-B63C65D2968E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52360" y="1728566"/>
            <a:ext cx="4127344" cy="724702"/>
          </a:xfrm>
        </p:spPr>
        <p:txBody>
          <a:bodyPr anchor="t">
            <a:noAutofit/>
          </a:bodyPr>
          <a:lstStyle>
            <a:lvl1pPr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21988034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B95BA1F-6B83-4358-A202-FD15470976A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5C10F8-CB40-4BDD-AA21-7DDC300FE7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4969F5-F9D0-4A38-8C6C-86005388F5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C33B3F-10CE-4363-805C-361CA4941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3" name="Picture Placeholder 7">
            <a:extLst>
              <a:ext uri="{FF2B5EF4-FFF2-40B4-BE49-F238E27FC236}">
                <a16:creationId xmlns:a16="http://schemas.microsoft.com/office/drawing/2014/main" id="{8EABAB15-C887-420D-92A1-24DBD62EE558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0" y="729926"/>
            <a:ext cx="3581400" cy="5388772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F7E8EA93-3F05-4D28-8B15-91D6789458B4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746476" y="1921400"/>
            <a:ext cx="2289974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B4EBCE5D-8795-44C7-8196-051689C6FE2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746476" y="2245710"/>
            <a:ext cx="2289974" cy="17395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195044F5-86E3-4A1C-B3C8-6E3422E5B418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065518" y="2245710"/>
            <a:ext cx="2289974" cy="17395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4C9BA1BF-0690-4DB5-9BBC-31D1948D82A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746476" y="4443157"/>
            <a:ext cx="2289974" cy="146324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0" name="Text Placeholder 14">
            <a:extLst>
              <a:ext uri="{FF2B5EF4-FFF2-40B4-BE49-F238E27FC236}">
                <a16:creationId xmlns:a16="http://schemas.microsoft.com/office/drawing/2014/main" id="{0D187952-9422-42DE-B163-B764E0D0992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065519" y="4451209"/>
            <a:ext cx="2289972" cy="1457161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54291470-2EE9-46D8-8083-E4523DCE52BB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4065517" y="1921400"/>
            <a:ext cx="2289974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17B8E7E2-50C1-429D-A8C5-C098CDADCF3F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6746476" y="4118846"/>
            <a:ext cx="2289974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09DB38C9-BBE5-4212-87C2-D9B34A470753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065518" y="4118846"/>
            <a:ext cx="2289972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EA61E342-2B6C-4379-A3B3-8D1B338F656B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417910" y="1921400"/>
            <a:ext cx="2289974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5" name="Text Placeholder 14">
            <a:extLst>
              <a:ext uri="{FF2B5EF4-FFF2-40B4-BE49-F238E27FC236}">
                <a16:creationId xmlns:a16="http://schemas.microsoft.com/office/drawing/2014/main" id="{4F39B769-D212-4C11-B6CB-0423DD10599D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417910" y="2245710"/>
            <a:ext cx="2289974" cy="1739538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dirty="0"/>
              <a:t>Click to add text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C47FF8E-011E-46E6-9F4D-DAD4830958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065516" y="1185284"/>
            <a:ext cx="7288284" cy="469490"/>
          </a:xfrm>
        </p:spPr>
        <p:txBody>
          <a:bodyPr anchor="t">
            <a:normAutofit/>
          </a:bodyPr>
          <a:lstStyle>
            <a:lvl1pPr>
              <a:lnSpc>
                <a:spcPct val="100000"/>
              </a:lnSpc>
              <a:defRPr sz="2800">
                <a:ln w="19050">
                  <a:solidFill>
                    <a:schemeClr val="accent5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0577356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olu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A781AFB-2572-4954-B05E-84CDE1D8831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E750850-5ECD-4AA5-8EF0-70C6EA291E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6B04CF-8972-48CE-B427-B542AF911B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9864ACC-F262-4128-BC17-FCB29BEF0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717CFF16-7992-46DD-8151-F55B0300570B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506711" y="1335193"/>
            <a:ext cx="2859090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EBADC1C2-D36B-4AFE-8824-DE6D0FB5138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506711" y="1639822"/>
            <a:ext cx="2859090" cy="14753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4" name="Text Placeholder 14">
            <a:extLst>
              <a:ext uri="{FF2B5EF4-FFF2-40B4-BE49-F238E27FC236}">
                <a16:creationId xmlns:a16="http://schemas.microsoft.com/office/drawing/2014/main" id="{F1632658-DE5C-4EA2-83DE-AB456D9D76E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167309" y="1639822"/>
            <a:ext cx="2859091" cy="1517776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76A6D61C-C33C-46D5-B2C5-6C6A7C143A9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06711" y="3837269"/>
            <a:ext cx="2859090" cy="153331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0A4E6A96-585A-4265-900D-17D98121F544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167310" y="3845321"/>
            <a:ext cx="2859089" cy="152693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7" name="Text Placeholder 14">
            <a:extLst>
              <a:ext uri="{FF2B5EF4-FFF2-40B4-BE49-F238E27FC236}">
                <a16:creationId xmlns:a16="http://schemas.microsoft.com/office/drawing/2014/main" id="{28B8437C-1550-4581-911A-98BEA151A4AD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5167308" y="1335193"/>
            <a:ext cx="2859091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18" name="Text Placeholder 14">
            <a:extLst>
              <a:ext uri="{FF2B5EF4-FFF2-40B4-BE49-F238E27FC236}">
                <a16:creationId xmlns:a16="http://schemas.microsoft.com/office/drawing/2014/main" id="{04DF1AD6-E51A-4D19-A9C8-CCAFE9E9B2A0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506711" y="3532639"/>
            <a:ext cx="2859090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19" name="Text Placeholder 14">
            <a:extLst>
              <a:ext uri="{FF2B5EF4-FFF2-40B4-BE49-F238E27FC236}">
                <a16:creationId xmlns:a16="http://schemas.microsoft.com/office/drawing/2014/main" id="{A3656830-2B4C-4F48-8EBD-F8C80C353FC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167309" y="3532639"/>
            <a:ext cx="2859089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23D6999-ED11-424C-91FD-1ECD0CB9D27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84299" y="2768600"/>
            <a:ext cx="2956810" cy="1129164"/>
          </a:xfrm>
        </p:spPr>
        <p:txBody>
          <a:bodyPr anchor="t">
            <a:normAutofit/>
          </a:bodyPr>
          <a:lstStyle>
            <a:lvl1pPr>
              <a:lnSpc>
                <a:spcPct val="125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7491488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0CE26C-A8CF-4DC0-9913-86FF0ED87623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5DD4FC6-591F-4220-A331-724C4FE41E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1506146-DCCA-4419-9FC3-7F33AEABA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BDEDAF2-5575-4164-9610-7906C20335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5" name="Text Placeholder 14">
            <a:extLst>
              <a:ext uri="{FF2B5EF4-FFF2-40B4-BE49-F238E27FC236}">
                <a16:creationId xmlns:a16="http://schemas.microsoft.com/office/drawing/2014/main" id="{0C598512-93DF-4C00-A3BC-4CFF184217A6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20484" y="3639417"/>
            <a:ext cx="2383764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all" spc="200" baseline="0">
                <a:solidFill>
                  <a:schemeClr val="accent5"/>
                </a:solidFill>
                <a:latin typeface="+mj-lt"/>
                <a:cs typeface="Posterama" panose="020B0504020200020000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36" name="Text Placeholder 14">
            <a:extLst>
              <a:ext uri="{FF2B5EF4-FFF2-40B4-BE49-F238E27FC236}">
                <a16:creationId xmlns:a16="http://schemas.microsoft.com/office/drawing/2014/main" id="{9AFC7B8A-881F-4E97-91D4-F41DFA6D8F8E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0484" y="3965866"/>
            <a:ext cx="2383764" cy="112608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7" name="Text Placeholder 14">
            <a:extLst>
              <a:ext uri="{FF2B5EF4-FFF2-40B4-BE49-F238E27FC236}">
                <a16:creationId xmlns:a16="http://schemas.microsoft.com/office/drawing/2014/main" id="{77B10018-89A9-49C8-8DCE-621EF9328C63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478982" y="3969554"/>
            <a:ext cx="2383764" cy="112608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8" name="Text Placeholder 14">
            <a:extLst>
              <a:ext uri="{FF2B5EF4-FFF2-40B4-BE49-F238E27FC236}">
                <a16:creationId xmlns:a16="http://schemas.microsoft.com/office/drawing/2014/main" id="{342C0572-2FB8-4C18-AD74-75A165321342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337478" y="3953422"/>
            <a:ext cx="2383765" cy="112608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9" name="Text Placeholder 14">
            <a:extLst>
              <a:ext uri="{FF2B5EF4-FFF2-40B4-BE49-F238E27FC236}">
                <a16:creationId xmlns:a16="http://schemas.microsoft.com/office/drawing/2014/main" id="{3495EE04-F172-4AD4-8FE7-4A03B1CE4F82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9188445" y="3953422"/>
            <a:ext cx="2383765" cy="1126085"/>
          </a:xfrm>
          <a:prstGeom prst="rect">
            <a:avLst/>
          </a:prstGeom>
        </p:spPr>
        <p:txBody>
          <a:bodyPr/>
          <a:lstStyle>
            <a:lvl1pPr marL="0" indent="0" algn="ctr">
              <a:lnSpc>
                <a:spcPct val="114000"/>
              </a:lnSpc>
              <a:spcBef>
                <a:spcPts val="0"/>
              </a:spcBef>
              <a:buNone/>
              <a:defRPr sz="1400" cap="none" spc="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0" name="Text Placeholder 14">
            <a:extLst>
              <a:ext uri="{FF2B5EF4-FFF2-40B4-BE49-F238E27FC236}">
                <a16:creationId xmlns:a16="http://schemas.microsoft.com/office/drawing/2014/main" id="{F23ABA12-4A7C-42A2-9A8E-9E7F1A2BB23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419503" y="3639417"/>
            <a:ext cx="2502719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all" spc="200" baseline="0">
                <a:solidFill>
                  <a:schemeClr val="accent5"/>
                </a:solidFill>
                <a:latin typeface="+mj-lt"/>
                <a:cs typeface="Posterama" panose="020B0504020200020000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1" name="Text Placeholder 14">
            <a:extLst>
              <a:ext uri="{FF2B5EF4-FFF2-40B4-BE49-F238E27FC236}">
                <a16:creationId xmlns:a16="http://schemas.microsoft.com/office/drawing/2014/main" id="{1E11CB21-11BD-400A-BC43-71A9AFA9282B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337478" y="3639417"/>
            <a:ext cx="2383765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all" spc="200" baseline="0">
                <a:solidFill>
                  <a:schemeClr val="accent5"/>
                </a:solidFill>
                <a:latin typeface="+mj-lt"/>
                <a:cs typeface="Posterama" panose="020B0504020200020000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42" name="Text Placeholder 14">
            <a:extLst>
              <a:ext uri="{FF2B5EF4-FFF2-40B4-BE49-F238E27FC236}">
                <a16:creationId xmlns:a16="http://schemas.microsoft.com/office/drawing/2014/main" id="{02DE0CA8-2A1F-49D8-B9B6-BF353B9808C6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188445" y="3639417"/>
            <a:ext cx="2383765" cy="365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1600" cap="all" spc="200" baseline="0">
                <a:solidFill>
                  <a:schemeClr val="accent5"/>
                </a:solidFill>
                <a:latin typeface="+mj-lt"/>
                <a:cs typeface="Posterama" panose="020B0504020200020000" pitchFamily="34" charset="0"/>
              </a:defRPr>
            </a:lvl1pPr>
          </a:lstStyle>
          <a:p>
            <a:pPr lvl="0"/>
            <a:r>
              <a:rPr lang="en-US" dirty="0"/>
              <a:t>Click to add title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55D3DD0-ED40-47C1-B841-046E1D918B2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452697" y="1581912"/>
            <a:ext cx="7286605" cy="634323"/>
          </a:xfrm>
        </p:spPr>
        <p:txBody>
          <a:bodyPr>
            <a:normAutofit/>
          </a:bodyPr>
          <a:lstStyle>
            <a:lvl1pPr algn="ctr">
              <a:lnSpc>
                <a:spcPct val="125000"/>
              </a:lnSpc>
              <a:defRPr sz="2800">
                <a:ln w="19050">
                  <a:solidFill>
                    <a:schemeClr val="bg1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23C97099-E767-429A-80C6-731FB9D295F4}"/>
              </a:ext>
            </a:extLst>
          </p:cNvPr>
          <p:cNvSpPr>
            <a:spLocks noGrp="1"/>
          </p:cNvSpPr>
          <p:nvPr>
            <p:ph type="pic" sz="quarter" idx="32"/>
          </p:nvPr>
        </p:nvSpPr>
        <p:spPr>
          <a:xfrm>
            <a:off x="1510614" y="2847098"/>
            <a:ext cx="603504" cy="6035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Picture Placeholder 3">
            <a:extLst>
              <a:ext uri="{FF2B5EF4-FFF2-40B4-BE49-F238E27FC236}">
                <a16:creationId xmlns:a16="http://schemas.microsoft.com/office/drawing/2014/main" id="{E2E22B87-E0E3-4234-B4FA-C9FC97DEDCB3}"/>
              </a:ext>
            </a:extLst>
          </p:cNvPr>
          <p:cNvSpPr>
            <a:spLocks noGrp="1"/>
          </p:cNvSpPr>
          <p:nvPr>
            <p:ph type="pic" sz="quarter" idx="33"/>
          </p:nvPr>
        </p:nvSpPr>
        <p:spPr>
          <a:xfrm>
            <a:off x="4369110" y="2847098"/>
            <a:ext cx="603504" cy="6035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8EF1B794-5E10-4558-B229-0D8F5895CCAE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7227608" y="2847098"/>
            <a:ext cx="603504" cy="6035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Picture Placeholder 3">
            <a:extLst>
              <a:ext uri="{FF2B5EF4-FFF2-40B4-BE49-F238E27FC236}">
                <a16:creationId xmlns:a16="http://schemas.microsoft.com/office/drawing/2014/main" id="{5ECB6791-2C34-417D-9AB9-03C9A8BBDF91}"/>
              </a:ext>
            </a:extLst>
          </p:cNvPr>
          <p:cNvSpPr>
            <a:spLocks noGrp="1"/>
          </p:cNvSpPr>
          <p:nvPr>
            <p:ph type="pic" sz="quarter" idx="35"/>
          </p:nvPr>
        </p:nvSpPr>
        <p:spPr>
          <a:xfrm>
            <a:off x="10078575" y="2847098"/>
            <a:ext cx="603504" cy="603504"/>
          </a:xfrm>
        </p:spPr>
        <p:txBody>
          <a:bodyPr anchor="ctr">
            <a:normAutofit/>
          </a:bodyPr>
          <a:lstStyle>
            <a:lvl1pPr marL="0" indent="0" algn="ctr">
              <a:buNone/>
              <a:defRPr sz="9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51929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duct Benefi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57C8E50C-1C7A-4E62-B38F-3E12A174C85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7" name="Picture Placeholder 7">
            <a:extLst>
              <a:ext uri="{FF2B5EF4-FFF2-40B4-BE49-F238E27FC236}">
                <a16:creationId xmlns:a16="http://schemas.microsoft.com/office/drawing/2014/main" id="{7AF7405C-6DF9-4409-85F0-8C1DCCC0AC61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22570" y="729926"/>
            <a:ext cx="6456836" cy="5388772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C883B71-4A78-4B93-97F2-F54D7DC1002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67704" y="1881922"/>
            <a:ext cx="5749200" cy="3084630"/>
          </a:xfrm>
          <a:solidFill>
            <a:schemeClr val="bg2">
              <a:alpha val="93000"/>
            </a:schemeClr>
          </a:solidFill>
        </p:spPr>
        <p:txBody>
          <a:bodyPr lIns="694944" tIns="713232" anchor="t">
            <a:normAutofit/>
          </a:bodyPr>
          <a:lstStyle>
            <a:lvl1pPr algn="l">
              <a:lnSpc>
                <a:spcPct val="100000"/>
              </a:lnSpc>
              <a:defRPr sz="2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7">
            <a:extLst>
              <a:ext uri="{FF2B5EF4-FFF2-40B4-BE49-F238E27FC236}">
                <a16:creationId xmlns:a16="http://schemas.microsoft.com/office/drawing/2014/main" id="{83F286D7-A050-456B-BDD3-3FFAA21A809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079405" y="3201410"/>
            <a:ext cx="4614604" cy="1291638"/>
          </a:xfrm>
        </p:spPr>
        <p:txBody>
          <a:bodyPr>
            <a:noAutofit/>
          </a:bodyPr>
          <a:lstStyle>
            <a:lvl1pPr marL="0" indent="0" algn="l">
              <a:lnSpc>
                <a:spcPct val="125000"/>
              </a:lnSpc>
              <a:buNone/>
              <a:defRPr sz="1400" spc="100" baseline="0">
                <a:solidFill>
                  <a:schemeClr val="accent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A927E28-2C60-4D18-8BB3-DC9627E13C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290EE45-541D-483E-A0B8-5997A2F98D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4E100B-E96A-45D4-9553-51CF2CBA55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01240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ny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7">
            <a:extLst>
              <a:ext uri="{FF2B5EF4-FFF2-40B4-BE49-F238E27FC236}">
                <a16:creationId xmlns:a16="http://schemas.microsoft.com/office/drawing/2014/main" id="{E757B982-FF4B-4902-B808-FC325983FD9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 flipH="1">
            <a:off x="0" y="0"/>
            <a:ext cx="12192000" cy="68580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7337BF-9564-499D-91CE-9DDD9C96933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403350" y="1371599"/>
            <a:ext cx="9385300" cy="985791"/>
          </a:xfrm>
        </p:spPr>
        <p:txBody>
          <a:bodyPr>
            <a:noAutofit/>
          </a:bodyPr>
          <a:lstStyle>
            <a:lvl1pPr algn="ctr">
              <a:defRPr sz="5400">
                <a:ln w="19050">
                  <a:solidFill>
                    <a:schemeClr val="accent5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6279003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usiness Mod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2684757-E21D-414B-B627-1E0D15F89CA8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11" name="Picture Placeholder 7">
            <a:extLst>
              <a:ext uri="{FF2B5EF4-FFF2-40B4-BE49-F238E27FC236}">
                <a16:creationId xmlns:a16="http://schemas.microsoft.com/office/drawing/2014/main" id="{927250C7-CB58-468C-B8BB-17DB85D4F24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5011738" y="0"/>
            <a:ext cx="7196930" cy="6867376"/>
          </a:xfr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photo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76BB3F6-84AB-40BA-9D7D-7C1E13C0E15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1" y="1036629"/>
            <a:ext cx="6007099" cy="4784742"/>
          </a:xfrm>
          <a:solidFill>
            <a:schemeClr val="accent6">
              <a:alpha val="80000"/>
            </a:schemeClr>
          </a:solidFill>
        </p:spPr>
        <p:txBody>
          <a:bodyPr lIns="822960" tIns="640080" anchor="t">
            <a:normAutofit/>
          </a:bodyPr>
          <a:lstStyle>
            <a:lvl1pPr algn="l">
              <a:lnSpc>
                <a:spcPct val="100000"/>
              </a:lnSpc>
              <a:defRPr sz="2800"/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6" name="Text Placeholder 14">
            <a:extLst>
              <a:ext uri="{FF2B5EF4-FFF2-40B4-BE49-F238E27FC236}">
                <a16:creationId xmlns:a16="http://schemas.microsoft.com/office/drawing/2014/main" id="{6A7AB969-4D8E-41B0-A403-6D1D41CD5167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729016" y="2368506"/>
            <a:ext cx="4771030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08F82904-47D8-4EB9-A697-8ED11274C40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729017" y="2605040"/>
            <a:ext cx="4771030" cy="80107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2" name="Text Placeholder 14">
            <a:extLst>
              <a:ext uri="{FF2B5EF4-FFF2-40B4-BE49-F238E27FC236}">
                <a16:creationId xmlns:a16="http://schemas.microsoft.com/office/drawing/2014/main" id="{44501739-C457-4C98-A458-5B3639CFB821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29016" y="3544629"/>
            <a:ext cx="4771030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1" name="Text Placeholder 14">
            <a:extLst>
              <a:ext uri="{FF2B5EF4-FFF2-40B4-BE49-F238E27FC236}">
                <a16:creationId xmlns:a16="http://schemas.microsoft.com/office/drawing/2014/main" id="{503766A8-C36E-4337-9DB4-358A28B7431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29017" y="3781163"/>
            <a:ext cx="4771030" cy="80107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4" name="Text Placeholder 14">
            <a:extLst>
              <a:ext uri="{FF2B5EF4-FFF2-40B4-BE49-F238E27FC236}">
                <a16:creationId xmlns:a16="http://schemas.microsoft.com/office/drawing/2014/main" id="{5F947925-2465-45AC-9A1E-7153477BBEEC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729016" y="4739239"/>
            <a:ext cx="4771030" cy="3651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 cap="all" spc="200" baseline="0">
                <a:solidFill>
                  <a:schemeClr val="accent2"/>
                </a:solidFill>
                <a:latin typeface="+mj-lt"/>
              </a:defRPr>
            </a:lvl1pPr>
          </a:lstStyle>
          <a:p>
            <a:pPr lvl="0"/>
            <a:r>
              <a:rPr lang="en-US"/>
              <a:t>Click to add title</a:t>
            </a:r>
          </a:p>
        </p:txBody>
      </p:sp>
      <p:sp>
        <p:nvSpPr>
          <p:cNvPr id="23" name="Text Placeholder 14">
            <a:extLst>
              <a:ext uri="{FF2B5EF4-FFF2-40B4-BE49-F238E27FC236}">
                <a16:creationId xmlns:a16="http://schemas.microsoft.com/office/drawing/2014/main" id="{6FC86B0E-A85D-444A-BC2A-B7A5FF1D48D5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729017" y="4975773"/>
            <a:ext cx="4771030" cy="54681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14000"/>
              </a:lnSpc>
              <a:spcBef>
                <a:spcPts val="0"/>
              </a:spcBef>
              <a:buNone/>
              <a:defRPr sz="1400" cap="none" spc="100" baseline="0">
                <a:solidFill>
                  <a:schemeClr val="accent2"/>
                </a:solidFill>
                <a:latin typeface="+mn-lt"/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BA930A0-A89C-48EB-A039-375BDA735B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2A2494-B27D-418F-9D5E-8DE4FFB491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B0DC46-AFFB-4CCA-B5AE-7028C4E26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196738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rket Overvie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927D588-C832-4149-9B9F-D817459D8B7F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690" y="0"/>
            <a:ext cx="12188620" cy="6858000"/>
          </a:xfrm>
          <a:prstGeom prst="rect">
            <a:avLst/>
          </a:prstGeom>
        </p:spPr>
      </p:pic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10CE2C-509A-4C33-AB34-6F278F1171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8/06/20XX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F06B8C-060C-4139-B354-239A56BB3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57BE7C0-2680-40FD-88E4-27D6E7775D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Text Placeholder 14">
            <a:extLst>
              <a:ext uri="{FF2B5EF4-FFF2-40B4-BE49-F238E27FC236}">
                <a16:creationId xmlns:a16="http://schemas.microsoft.com/office/drawing/2014/main" id="{01941F94-25C7-46EC-89FE-B12B54F77CFA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816075" y="4076963"/>
            <a:ext cx="3035881" cy="1485635"/>
          </a:xfrm>
          <a:prstGeom prst="rect">
            <a:avLst/>
          </a:prstGeom>
        </p:spPr>
        <p:txBody>
          <a:bodyPr anchor="t"/>
          <a:lstStyle>
            <a:lvl1pPr marL="0" indent="0" algn="r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Add text here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DE2747E-A71B-4917-8960-56D4F927D8C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01068" y="2806964"/>
            <a:ext cx="2693128" cy="991689"/>
          </a:xfrm>
          <a:prstGeom prst="rect">
            <a:avLst/>
          </a:prstGeom>
        </p:spPr>
        <p:txBody>
          <a:bodyPr anchor="b"/>
          <a:lstStyle>
            <a:lvl1pPr marL="0" indent="0" algn="r">
              <a:buNone/>
              <a:defRPr sz="4000" kern="0" cap="all" spc="4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12" name="Text Placeholder 14">
            <a:extLst>
              <a:ext uri="{FF2B5EF4-FFF2-40B4-BE49-F238E27FC236}">
                <a16:creationId xmlns:a16="http://schemas.microsoft.com/office/drawing/2014/main" id="{B3830FC7-44D5-48CD-AA84-4E262F2EB8C8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4689632" y="4076963"/>
            <a:ext cx="3035880" cy="1485635"/>
          </a:xfrm>
          <a:prstGeom prst="rect">
            <a:avLst/>
          </a:prstGeom>
        </p:spPr>
        <p:txBody>
          <a:bodyPr anchor="t"/>
          <a:lstStyle>
            <a:lvl1pPr marL="0" indent="0" algn="r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Add text here</a:t>
            </a:r>
          </a:p>
        </p:txBody>
      </p:sp>
      <p:sp>
        <p:nvSpPr>
          <p:cNvPr id="13" name="Text Placeholder 14">
            <a:extLst>
              <a:ext uri="{FF2B5EF4-FFF2-40B4-BE49-F238E27FC236}">
                <a16:creationId xmlns:a16="http://schemas.microsoft.com/office/drawing/2014/main" id="{51F423C9-E1B4-4BD9-98A5-9397C32447D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8563187" y="4076963"/>
            <a:ext cx="3023761" cy="1485635"/>
          </a:xfrm>
          <a:prstGeom prst="rect">
            <a:avLst/>
          </a:prstGeom>
        </p:spPr>
        <p:txBody>
          <a:bodyPr anchor="t"/>
          <a:lstStyle>
            <a:lvl1pPr marL="0" indent="0" algn="r">
              <a:lnSpc>
                <a:spcPct val="150000"/>
              </a:lnSpc>
              <a:spcBef>
                <a:spcPts val="0"/>
              </a:spcBef>
              <a:buClr>
                <a:schemeClr val="accent6"/>
              </a:buClr>
              <a:buFont typeface="Courier New" panose="02070309020205020404" pitchFamily="49" charset="0"/>
              <a:buNone/>
              <a:defRPr sz="1400" cap="none" spc="100" baseline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/>
              <a:t>Add text here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A0DF3CDE-1C08-4B0C-8DC3-9FCBBD3E61D4}"/>
              </a:ext>
            </a:extLst>
          </p:cNvPr>
          <p:cNvCxnSpPr>
            <a:cxnSpLocks/>
          </p:cNvCxnSpPr>
          <p:nvPr userDrawn="1"/>
        </p:nvCxnSpPr>
        <p:spPr>
          <a:xfrm>
            <a:off x="832513" y="3939883"/>
            <a:ext cx="2903678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0">
            <a:extLst>
              <a:ext uri="{FF2B5EF4-FFF2-40B4-BE49-F238E27FC236}">
                <a16:creationId xmlns:a16="http://schemas.microsoft.com/office/drawing/2014/main" id="{C026C956-C6C4-4010-889F-B8D76203646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5073324" y="2806964"/>
            <a:ext cx="2693128" cy="991689"/>
          </a:xfrm>
          <a:prstGeom prst="rect">
            <a:avLst/>
          </a:prstGeom>
        </p:spPr>
        <p:txBody>
          <a:bodyPr anchor="b"/>
          <a:lstStyle>
            <a:lvl1pPr marL="0" indent="0" algn="r">
              <a:buNone/>
              <a:defRPr sz="4000" kern="0" cap="all" spc="4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/>
              <a:t>Add title</a:t>
            </a:r>
          </a:p>
        </p:txBody>
      </p:sp>
      <p:sp>
        <p:nvSpPr>
          <p:cNvPr id="16" name="Text Placeholder 10">
            <a:extLst>
              <a:ext uri="{FF2B5EF4-FFF2-40B4-BE49-F238E27FC236}">
                <a16:creationId xmlns:a16="http://schemas.microsoft.com/office/drawing/2014/main" id="{A4D363AD-B16F-46C4-9856-EA9EAC699EF7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8940173" y="2806964"/>
            <a:ext cx="2693128" cy="991689"/>
          </a:xfrm>
          <a:prstGeom prst="rect">
            <a:avLst/>
          </a:prstGeom>
        </p:spPr>
        <p:txBody>
          <a:bodyPr anchor="b"/>
          <a:lstStyle>
            <a:lvl1pPr marL="0" indent="0" algn="r">
              <a:buNone/>
              <a:defRPr sz="4000" kern="0" cap="all" spc="400" baseline="0">
                <a:solidFill>
                  <a:schemeClr val="accent5"/>
                </a:solidFill>
                <a:latin typeface="+mj-lt"/>
              </a:defRPr>
            </a:lvl1pPr>
          </a:lstStyle>
          <a:p>
            <a:pPr lvl="0"/>
            <a:r>
              <a:rPr lang="en-US" dirty="0"/>
              <a:t>Add title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6E9BAEE-70B0-4F15-B6B7-D5AE0227618F}"/>
              </a:ext>
            </a:extLst>
          </p:cNvPr>
          <p:cNvCxnSpPr>
            <a:cxnSpLocks/>
          </p:cNvCxnSpPr>
          <p:nvPr userDrawn="1"/>
        </p:nvCxnSpPr>
        <p:spPr>
          <a:xfrm>
            <a:off x="4699359" y="3939883"/>
            <a:ext cx="2903678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8F0848BB-EF65-4D43-AC18-9C4F4749CA6D}"/>
              </a:ext>
            </a:extLst>
          </p:cNvPr>
          <p:cNvCxnSpPr>
            <a:cxnSpLocks/>
          </p:cNvCxnSpPr>
          <p:nvPr userDrawn="1"/>
        </p:nvCxnSpPr>
        <p:spPr>
          <a:xfrm>
            <a:off x="8566207" y="3939883"/>
            <a:ext cx="2903678" cy="0"/>
          </a:xfrm>
          <a:prstGeom prst="line">
            <a:avLst/>
          </a:prstGeom>
          <a:ln>
            <a:solidFill>
              <a:schemeClr val="accent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C7CA7F01-3F2D-4396-A7D4-3D21C56D7FC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29016" y="1643321"/>
            <a:ext cx="4856634" cy="466344"/>
          </a:xfrm>
        </p:spPr>
        <p:txBody>
          <a:bodyPr>
            <a:noAutofit/>
          </a:bodyPr>
          <a:lstStyle>
            <a:lvl1pPr>
              <a:lnSpc>
                <a:spcPct val="100000"/>
              </a:lnSpc>
              <a:defRPr sz="2800">
                <a:ln w="19050">
                  <a:solidFill>
                    <a:schemeClr val="accent5"/>
                  </a:solidFill>
                </a:ln>
              </a:defRPr>
            </a:lvl1pPr>
          </a:lstStyle>
          <a:p>
            <a:r>
              <a:rPr lang="en-US" dirty="0"/>
              <a:t>Click to add title</a:t>
            </a:r>
          </a:p>
        </p:txBody>
      </p:sp>
    </p:spTree>
    <p:extLst>
      <p:ext uri="{BB962C8B-B14F-4D97-AF65-F5344CB8AC3E}">
        <p14:creationId xmlns:p14="http://schemas.microsoft.com/office/powerpoint/2010/main" val="36920454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930B4CC-1CD5-414E-92CD-721B331F6F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2A47427-FA4C-4262-9C2A-A640B569D4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FE89D4-4BDC-4CC9-959B-0D2E0BEB897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 cap="all" spc="100" baseline="0">
                <a:solidFill>
                  <a:schemeClr val="bg1">
                    <a:lumMod val="95000"/>
                  </a:schemeClr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1pPr>
          </a:lstStyle>
          <a:p>
            <a:r>
              <a:rPr lang="en-US" dirty="0"/>
              <a:t>8/06/20XX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1285D2-5742-46C4-A6B1-B07CC6823A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 cap="all" spc="100" baseline="0">
                <a:solidFill>
                  <a:schemeClr val="bg1">
                    <a:lumMod val="95000"/>
                  </a:schemeClr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1pPr>
          </a:lstStyle>
          <a:p>
            <a:r>
              <a:rPr lang="en-US" dirty="0"/>
              <a:t>PITCH DECK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D7CF20-6E1A-4F87-A039-3C59B25DA42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 cap="all" spc="100" baseline="0">
                <a:solidFill>
                  <a:schemeClr val="bg1">
                    <a:lumMod val="95000"/>
                  </a:schemeClr>
                </a:solidFill>
                <a:latin typeface="Posterama" panose="020B0504020200020000" pitchFamily="34" charset="0"/>
                <a:cs typeface="Posterama" panose="020B0504020200020000" pitchFamily="34" charset="0"/>
              </a:defRPr>
            </a:lvl1pPr>
          </a:lstStyle>
          <a:p>
            <a:fld id="{A402E4C0-AD5E-4E8C-9F21-7CCE474BDCEB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48220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  <p:sldLayoutId id="2147483662" r:id="rId13"/>
    <p:sldLayoutId id="2147483663" r:id="rId14"/>
    <p:sldLayoutId id="2147483664" r:id="rId15"/>
    <p:sldLayoutId id="2147483665" r:id="rId16"/>
    <p:sldLayoutId id="2147483666" r:id="rId17"/>
    <p:sldLayoutId id="2147483667" r:id="rId18"/>
    <p:sldLayoutId id="2147483668" r:id="rId19"/>
    <p:sldLayoutId id="2147483669" r:id="rId20"/>
    <p:sldLayoutId id="2147483670" r:id="rId21"/>
  </p:sldLayoutIdLst>
  <p:hf hdr="0"/>
  <p:txStyles>
    <p:titleStyle>
      <a:lvl1pPr algn="l" defTabSz="914400" rtl="0" eaLnBrk="1" latinLnBrk="0" hangingPunct="1">
        <a:lnSpc>
          <a:spcPct val="80000"/>
        </a:lnSpc>
        <a:spcBef>
          <a:spcPct val="0"/>
        </a:spcBef>
        <a:buNone/>
        <a:defRPr sz="4400" kern="1200" cap="all" spc="400" baseline="0">
          <a:ln w="19050">
            <a:solidFill>
              <a:schemeClr val="accent2"/>
            </a:solidFill>
          </a:ln>
          <a:noFill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jpg"/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customXml" Target="../ink/ink3.xml"/><Relationship Id="rId13" Type="http://schemas.openxmlformats.org/officeDocument/2006/relationships/image" Target="../media/image24.png"/><Relationship Id="rId3" Type="http://schemas.openxmlformats.org/officeDocument/2006/relationships/image" Target="../media/image19.png"/><Relationship Id="rId7" Type="http://schemas.openxmlformats.org/officeDocument/2006/relationships/image" Target="../media/image21.png"/><Relationship Id="rId12" Type="http://schemas.openxmlformats.org/officeDocument/2006/relationships/customXml" Target="../ink/ink5.xm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5.xml"/><Relationship Id="rId6" Type="http://schemas.openxmlformats.org/officeDocument/2006/relationships/customXml" Target="../ink/ink2.xml"/><Relationship Id="rId11" Type="http://schemas.openxmlformats.org/officeDocument/2006/relationships/image" Target="../media/image23.png"/><Relationship Id="rId5" Type="http://schemas.openxmlformats.org/officeDocument/2006/relationships/image" Target="../media/image20.png"/><Relationship Id="rId15" Type="http://schemas.openxmlformats.org/officeDocument/2006/relationships/image" Target="../media/image25.png"/><Relationship Id="rId10" Type="http://schemas.openxmlformats.org/officeDocument/2006/relationships/customXml" Target="../ink/ink4.xml"/><Relationship Id="rId4" Type="http://schemas.openxmlformats.org/officeDocument/2006/relationships/customXml" Target="../ink/ink1.xml"/><Relationship Id="rId9" Type="http://schemas.openxmlformats.org/officeDocument/2006/relationships/image" Target="../media/image22.png"/><Relationship Id="rId14" Type="http://schemas.openxmlformats.org/officeDocument/2006/relationships/customXml" Target="../ink/ink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7" name="Picture Placeholder 76">
            <a:extLst>
              <a:ext uri="{FF2B5EF4-FFF2-40B4-BE49-F238E27FC236}">
                <a16:creationId xmlns:a16="http://schemas.microsoft.com/office/drawing/2014/main" id="{2F849723-3772-4844-AB3A-EF3DFAF34B83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/>
        </p:blipFill>
        <p:spPr>
          <a:xfrm rot="21243034" flipH="1">
            <a:off x="1159772" y="-771227"/>
            <a:ext cx="5519837" cy="11165070"/>
          </a:xfrm>
        </p:spPr>
      </p:pic>
      <p:sp>
        <p:nvSpPr>
          <p:cNvPr id="22" name="Title 21">
            <a:extLst>
              <a:ext uri="{FF2B5EF4-FFF2-40B4-BE49-F238E27FC236}">
                <a16:creationId xmlns:a16="http://schemas.microsoft.com/office/drawing/2014/main" id="{115C523A-AC40-4CBA-9DF4-B287ED3218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22977" y="1663435"/>
            <a:ext cx="5869021" cy="4455262"/>
          </a:xfrm>
        </p:spPr>
        <p:txBody>
          <a:bodyPr/>
          <a:lstStyle/>
          <a:p>
            <a:r>
              <a:rPr lang="en-US" dirty="0" err="1"/>
              <a:t>Waarom</a:t>
            </a:r>
            <a:r>
              <a:rPr lang="en-US" dirty="0"/>
              <a:t> Thomas </a:t>
            </a:r>
            <a:r>
              <a:rPr lang="en-US" dirty="0" err="1"/>
              <a:t>sprong</a:t>
            </a:r>
            <a:r>
              <a:rPr lang="en-US" dirty="0"/>
              <a:t> de </a:t>
            </a:r>
            <a:r>
              <a:rPr lang="en-US" dirty="0" err="1"/>
              <a:t>beste</a:t>
            </a:r>
            <a:r>
              <a:rPr lang="en-US" dirty="0"/>
              <a:t> docent is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75B1C734-42CB-4311-8905-2F41D09107C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794893" y="5609827"/>
            <a:ext cx="4925188" cy="339247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Door Milan van Houts</a:t>
            </a:r>
          </a:p>
        </p:txBody>
      </p:sp>
    </p:spTree>
    <p:extLst>
      <p:ext uri="{BB962C8B-B14F-4D97-AF65-F5344CB8AC3E}">
        <p14:creationId xmlns:p14="http://schemas.microsoft.com/office/powerpoint/2010/main" val="1883836176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origami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Picture Placeholder 107">
            <a:extLst>
              <a:ext uri="{FF2B5EF4-FFF2-40B4-BE49-F238E27FC236}">
                <a16:creationId xmlns:a16="http://schemas.microsoft.com/office/drawing/2014/main" id="{FAFD635F-714B-4EE8-9D07-0B32545C6D1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/>
        </p:blipFill>
        <p:spPr>
          <a:xfrm flipH="1">
            <a:off x="8795943" y="-64656"/>
            <a:ext cx="7196138" cy="7075055"/>
          </a:xfrm>
        </p:spPr>
      </p:pic>
      <p:sp>
        <p:nvSpPr>
          <p:cNvPr id="20" name="Title 19">
            <a:extLst>
              <a:ext uri="{FF2B5EF4-FFF2-40B4-BE49-F238E27FC236}">
                <a16:creationId xmlns:a16="http://schemas.microsoft.com/office/drawing/2014/main" id="{2E468DC9-F7EA-4DDD-A3C6-7FED01F0AB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2" y="1672143"/>
            <a:ext cx="6019802" cy="3513714"/>
          </a:xfrm>
        </p:spPr>
        <p:txBody>
          <a:bodyPr/>
          <a:lstStyle/>
          <a:p>
            <a:r>
              <a:rPr lang="en-US" noProof="0" dirty="0" err="1"/>
              <a:t>Geeft</a:t>
            </a:r>
            <a:r>
              <a:rPr lang="en-US" noProof="0" dirty="0"/>
              <a:t> </a:t>
            </a:r>
            <a:r>
              <a:rPr lang="en-US" noProof="0" dirty="0" err="1"/>
              <a:t>c#</a:t>
            </a:r>
            <a:r>
              <a:rPr lang="en-US" noProof="0" dirty="0"/>
              <a:t> </a:t>
            </a:r>
            <a:r>
              <a:rPr lang="en-US" noProof="0" dirty="0" err="1"/>
              <a:t>en</a:t>
            </a:r>
            <a:r>
              <a:rPr lang="en-US" noProof="0" dirty="0"/>
              <a:t> </a:t>
            </a:r>
            <a:r>
              <a:rPr lang="en-US" noProof="0" dirty="0" err="1"/>
              <a:t>speelt</a:t>
            </a:r>
            <a:r>
              <a:rPr lang="en-US" noProof="0" dirty="0"/>
              <a:t> league of legends</a:t>
            </a:r>
            <a:endParaRPr lang="en-US" dirty="0"/>
          </a:p>
        </p:txBody>
      </p:sp>
      <p:sp>
        <p:nvSpPr>
          <p:cNvPr id="30" name="Text Placeholder 29">
            <a:extLst>
              <a:ext uri="{FF2B5EF4-FFF2-40B4-BE49-F238E27FC236}">
                <a16:creationId xmlns:a16="http://schemas.microsoft.com/office/drawing/2014/main" id="{E1840D15-B3C7-4446-9131-8F222F601B1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4575" y="3007594"/>
            <a:ext cx="4850550" cy="1731145"/>
          </a:xfrm>
        </p:spPr>
        <p:txBody>
          <a:bodyPr>
            <a:normAutofit/>
          </a:bodyPr>
          <a:lstStyle/>
          <a:p>
            <a:endParaRPr lang="en-US" dirty="0"/>
          </a:p>
          <a:p>
            <a:r>
              <a:rPr lang="en-US" sz="1800" dirty="0" err="1"/>
              <a:t>mijn</a:t>
            </a:r>
            <a:r>
              <a:rPr lang="en-US" sz="1800" dirty="0"/>
              <a:t> </a:t>
            </a:r>
            <a:r>
              <a:rPr lang="en-US" sz="1800" dirty="0" err="1"/>
              <a:t>favoriete</a:t>
            </a:r>
            <a:r>
              <a:rPr lang="en-US" sz="1800" dirty="0"/>
              <a:t> </a:t>
            </a:r>
            <a:r>
              <a:rPr lang="en-US" sz="1800" dirty="0" err="1"/>
              <a:t>vak</a:t>
            </a:r>
            <a:endParaRPr lang="en-US" sz="1800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2EC48F9-A954-448A-A4D9-1ADDB2363A5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25/10/2023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6774A57-DC9F-44C5-B707-3B57BDBE4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02E4C0-AD5E-4E8C-9F21-7CCE474BDCEB}" type="slidenum">
              <a:rPr lang="en-US" smtClean="0"/>
              <a:pPr/>
              <a:t>2</a:t>
            </a:fld>
            <a:endParaRPr lang="en-US" dirty="0"/>
          </a:p>
        </p:txBody>
      </p:sp>
      <p:pic>
        <p:nvPicPr>
          <p:cNvPr id="6" name="Picture 5" descr="A video game character with a pink background&#10;&#10;Description automatically generated">
            <a:extLst>
              <a:ext uri="{FF2B5EF4-FFF2-40B4-BE49-F238E27FC236}">
                <a16:creationId xmlns:a16="http://schemas.microsoft.com/office/drawing/2014/main" id="{D5BE793A-2C78-1C6E-3ACE-E1383B4F978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4625" y="-64656"/>
            <a:ext cx="2562225" cy="73417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37710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wind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Title 33">
            <a:extLst>
              <a:ext uri="{FF2B5EF4-FFF2-40B4-BE49-F238E27FC236}">
                <a16:creationId xmlns:a16="http://schemas.microsoft.com/office/drawing/2014/main" id="{01A4D341-9CED-415E-A417-C204833D56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65515" y="1185284"/>
            <a:ext cx="7786173" cy="469490"/>
          </a:xfrm>
        </p:spPr>
        <p:txBody>
          <a:bodyPr>
            <a:normAutofit fontScale="90000"/>
          </a:bodyPr>
          <a:lstStyle/>
          <a:p>
            <a:r>
              <a:rPr kumimoji="0" lang="en-US" sz="2800" b="0" i="0" u="none" strike="noStrike" kern="1200" cap="all" spc="400" normalizeH="0" baseline="0" noProof="0" dirty="0" err="1">
                <a:ln w="19050">
                  <a:solidFill>
                    <a:schemeClr val="accent5"/>
                  </a:solidFill>
                </a:ln>
                <a:noFill/>
                <a:effectLst/>
                <a:uLnTx/>
                <a:uFillTx/>
                <a:latin typeface="+mj-lt"/>
                <a:ea typeface="+mn-ea"/>
                <a:cs typeface="+mn-cs"/>
              </a:rPr>
              <a:t>Geef</a:t>
            </a:r>
            <a:r>
              <a:rPr kumimoji="0" lang="en-US" sz="2800" b="0" i="0" u="none" strike="noStrike" kern="1200" cap="all" spc="400" normalizeH="0" baseline="0" noProof="0" dirty="0">
                <a:ln w="19050">
                  <a:solidFill>
                    <a:schemeClr val="accent5"/>
                  </a:solidFill>
                </a:ln>
                <a:noFill/>
                <a:effectLst/>
                <a:uLnTx/>
                <a:uFillTx/>
                <a:latin typeface="+mj-lt"/>
                <a:ea typeface="+mn-ea"/>
                <a:cs typeface="+mn-cs"/>
              </a:rPr>
              <a:t> me </a:t>
            </a:r>
            <a:r>
              <a:rPr kumimoji="0" lang="en-US" sz="2800" b="0" i="0" u="none" strike="noStrike" kern="1200" cap="all" spc="400" normalizeH="0" baseline="0" noProof="0" dirty="0" err="1">
                <a:ln w="19050">
                  <a:solidFill>
                    <a:schemeClr val="accent5"/>
                  </a:solidFill>
                </a:ln>
                <a:noFill/>
                <a:effectLst/>
                <a:uLnTx/>
                <a:uFillTx/>
                <a:latin typeface="+mj-lt"/>
                <a:ea typeface="+mn-ea"/>
                <a:cs typeface="+mn-cs"/>
              </a:rPr>
              <a:t>alsjeblieft</a:t>
            </a:r>
            <a:r>
              <a:rPr kumimoji="0" lang="en-US" sz="2800" b="0" i="0" u="none" strike="noStrike" kern="1200" cap="all" spc="400" normalizeH="0" baseline="0" noProof="0" dirty="0">
                <a:ln w="19050">
                  <a:solidFill>
                    <a:schemeClr val="accent5"/>
                  </a:solidFill>
                </a:ln>
                <a:noFill/>
                <a:effectLst/>
                <a:uLnTx/>
                <a:uFillTx/>
                <a:latin typeface="+mj-lt"/>
                <a:ea typeface="+mn-ea"/>
                <a:cs typeface="+mn-cs"/>
              </a:rPr>
              <a:t> </a:t>
            </a:r>
            <a:r>
              <a:rPr kumimoji="0" lang="en-US" sz="2800" b="0" i="0" u="none" strike="noStrike" kern="1200" cap="all" spc="400" normalizeH="0" baseline="0" noProof="0" dirty="0" err="1">
                <a:ln w="19050">
                  <a:solidFill>
                    <a:schemeClr val="accent5"/>
                  </a:solidFill>
                </a:ln>
                <a:noFill/>
                <a:effectLst/>
                <a:uLnTx/>
                <a:uFillTx/>
                <a:latin typeface="+mj-lt"/>
                <a:ea typeface="+mn-ea"/>
                <a:cs typeface="+mn-cs"/>
              </a:rPr>
              <a:t>bonuspunten</a:t>
            </a:r>
            <a:endParaRPr lang="en-US" dirty="0"/>
          </a:p>
        </p:txBody>
      </p:sp>
      <p:pic>
        <p:nvPicPr>
          <p:cNvPr id="52" name="Picture Placeholder 51">
            <a:extLst>
              <a:ext uri="{FF2B5EF4-FFF2-40B4-BE49-F238E27FC236}">
                <a16:creationId xmlns:a16="http://schemas.microsoft.com/office/drawing/2014/main" id="{2C10E818-8391-45ED-A8AC-28347E77C21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/>
        </p:blipFill>
        <p:spPr>
          <a:xfrm>
            <a:off x="201496" y="734614"/>
            <a:ext cx="2929631" cy="5388772"/>
          </a:xfrm>
        </p:spPr>
      </p:pic>
      <p:sp>
        <p:nvSpPr>
          <p:cNvPr id="64" name="Text Placeholder 63">
            <a:extLst>
              <a:ext uri="{FF2B5EF4-FFF2-40B4-BE49-F238E27FC236}">
                <a16:creationId xmlns:a16="http://schemas.microsoft.com/office/drawing/2014/main" id="{65AD76B6-01DC-462A-9FF0-16CC82FBDBE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4065517" y="1921400"/>
            <a:ext cx="2289974" cy="365125"/>
          </a:xfrm>
        </p:spPr>
        <p:txBody>
          <a:bodyPr/>
          <a:lstStyle/>
          <a:p>
            <a:r>
              <a:rPr lang="en-US" dirty="0" err="1"/>
              <a:t>alsjeblieft</a:t>
            </a:r>
            <a:endParaRPr lang="en-US" dirty="0"/>
          </a:p>
        </p:txBody>
      </p:sp>
      <p:sp>
        <p:nvSpPr>
          <p:cNvPr id="63" name="Text Placeholder 62">
            <a:extLst>
              <a:ext uri="{FF2B5EF4-FFF2-40B4-BE49-F238E27FC236}">
                <a16:creationId xmlns:a16="http://schemas.microsoft.com/office/drawing/2014/main" id="{831B3626-E1D2-42AE-AB45-94BC5112D8F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746476" y="1921400"/>
            <a:ext cx="2289974" cy="365125"/>
          </a:xfrm>
        </p:spPr>
        <p:txBody>
          <a:bodyPr/>
          <a:lstStyle/>
          <a:p>
            <a:r>
              <a:rPr lang="en-US" dirty="0" err="1"/>
              <a:t>Ik</a:t>
            </a:r>
            <a:r>
              <a:rPr lang="en-US" dirty="0"/>
              <a:t> </a:t>
            </a:r>
            <a:r>
              <a:rPr lang="en-US" dirty="0" err="1"/>
              <a:t>kan</a:t>
            </a:r>
            <a:r>
              <a:rPr lang="en-US" dirty="0"/>
              <a:t> </a:t>
            </a:r>
            <a:r>
              <a:rPr lang="en-US" dirty="0" err="1"/>
              <a:t>smeken</a:t>
            </a:r>
            <a:endParaRPr lang="en-US" dirty="0"/>
          </a:p>
        </p:txBody>
      </p:sp>
      <p:sp>
        <p:nvSpPr>
          <p:cNvPr id="67" name="Text Placeholder 66">
            <a:extLst>
              <a:ext uri="{FF2B5EF4-FFF2-40B4-BE49-F238E27FC236}">
                <a16:creationId xmlns:a16="http://schemas.microsoft.com/office/drawing/2014/main" id="{3705D4B7-D21E-458D-B289-A189923D7B3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417910" y="1921400"/>
            <a:ext cx="2289974" cy="365125"/>
          </a:xfrm>
        </p:spPr>
        <p:txBody>
          <a:bodyPr/>
          <a:lstStyle/>
          <a:p>
            <a:r>
              <a:rPr lang="en-US" dirty="0"/>
              <a:t>Financials</a:t>
            </a:r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80683256-31D4-4761-874B-66494293B9AF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4065518" y="2245710"/>
            <a:ext cx="2289974" cy="1739538"/>
          </a:xfrm>
        </p:spPr>
        <p:txBody>
          <a:bodyPr/>
          <a:lstStyle/>
          <a:p>
            <a:r>
              <a:rPr lang="en-US" dirty="0" err="1"/>
              <a:t>alsjeblieft</a:t>
            </a:r>
            <a:endParaRPr lang="en-US" dirty="0"/>
          </a:p>
        </p:txBody>
      </p:sp>
      <p:sp>
        <p:nvSpPr>
          <p:cNvPr id="42" name="Text Placeholder 41">
            <a:extLst>
              <a:ext uri="{FF2B5EF4-FFF2-40B4-BE49-F238E27FC236}">
                <a16:creationId xmlns:a16="http://schemas.microsoft.com/office/drawing/2014/main" id="{A68FF55C-6F05-48FC-9323-AB8D48077BE6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746476" y="2245710"/>
            <a:ext cx="2289974" cy="1739538"/>
          </a:xfrm>
        </p:spPr>
        <p:txBody>
          <a:bodyPr>
            <a:normAutofit/>
          </a:bodyPr>
          <a:lstStyle/>
          <a:p>
            <a:r>
              <a:rPr lang="en-US" dirty="0"/>
              <a:t>please</a:t>
            </a:r>
          </a:p>
        </p:txBody>
      </p: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0868D1C0-8D01-4F5F-ADB2-2B0A4D1E744F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9417910" y="2245710"/>
            <a:ext cx="2289974" cy="17395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Purchases of task management software was up by $2 million in 2019 </a:t>
            </a:r>
          </a:p>
        </p:txBody>
      </p:sp>
      <p:sp>
        <p:nvSpPr>
          <p:cNvPr id="66" name="Text Placeholder 65">
            <a:extLst>
              <a:ext uri="{FF2B5EF4-FFF2-40B4-BE49-F238E27FC236}">
                <a16:creationId xmlns:a16="http://schemas.microsoft.com/office/drawing/2014/main" id="{AFE31293-F021-441C-AC98-EE94A46A408D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4065518" y="4118846"/>
            <a:ext cx="2289972" cy="365125"/>
          </a:xfrm>
        </p:spPr>
        <p:txBody>
          <a:bodyPr/>
          <a:lstStyle/>
          <a:p>
            <a:r>
              <a:rPr lang="en-US" dirty="0" err="1"/>
              <a:t>alsjeblieft</a:t>
            </a:r>
            <a:endParaRPr lang="en-US" dirty="0"/>
          </a:p>
        </p:txBody>
      </p:sp>
      <p:sp>
        <p:nvSpPr>
          <p:cNvPr id="65" name="Text Placeholder 64">
            <a:extLst>
              <a:ext uri="{FF2B5EF4-FFF2-40B4-BE49-F238E27FC236}">
                <a16:creationId xmlns:a16="http://schemas.microsoft.com/office/drawing/2014/main" id="{270A850F-E957-43F7-B7FA-3CD874079131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839610" y="3620123"/>
            <a:ext cx="2289974" cy="365125"/>
          </a:xfrm>
        </p:spPr>
        <p:txBody>
          <a:bodyPr/>
          <a:lstStyle/>
          <a:p>
            <a:r>
              <a:rPr lang="en-US" dirty="0"/>
              <a:t>🥺</a:t>
            </a:r>
          </a:p>
        </p:txBody>
      </p:sp>
      <p:sp>
        <p:nvSpPr>
          <p:cNvPr id="45" name="Text Placeholder 44">
            <a:extLst>
              <a:ext uri="{FF2B5EF4-FFF2-40B4-BE49-F238E27FC236}">
                <a16:creationId xmlns:a16="http://schemas.microsoft.com/office/drawing/2014/main" id="{CC3342B2-173B-4413-BAB0-AF14408EA5FA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065519" y="4451209"/>
            <a:ext cx="2289972" cy="1457161"/>
          </a:xfrm>
        </p:spPr>
        <p:txBody>
          <a:bodyPr/>
          <a:lstStyle/>
          <a:p>
            <a:r>
              <a:rPr lang="en-US" dirty="0" err="1"/>
              <a:t>alsjeblieft</a:t>
            </a:r>
            <a:endParaRPr lang="en-US" dirty="0"/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12753D88-B840-4BCA-80FC-E51B691A8578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127936" y="3985248"/>
            <a:ext cx="2289974" cy="1463249"/>
          </a:xfrm>
        </p:spPr>
        <p:txBody>
          <a:bodyPr/>
          <a:lstStyle/>
          <a:p>
            <a:r>
              <a:rPr lang="en-US" dirty="0"/>
              <a:t>🥺🥺🥺🥺🥺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E0ED447-C6CA-4C7D-8108-E593E142A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02E4C0-AD5E-4E8C-9F21-7CCE474BDCEB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17753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000">
        <p14:shred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Title 123">
            <a:extLst>
              <a:ext uri="{FF2B5EF4-FFF2-40B4-BE49-F238E27FC236}">
                <a16:creationId xmlns:a16="http://schemas.microsoft.com/office/drawing/2014/main" id="{B4460716-6BD7-42C5-884B-FB370E074348}"/>
              </a:ext>
            </a:extLst>
          </p:cNvPr>
          <p:cNvSpPr>
            <a:spLocks noGrp="1"/>
          </p:cNvSpPr>
          <p:nvPr>
            <p:ph type="title"/>
          </p:nvPr>
        </p:nvSpPr>
        <p:spPr/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r>
              <a:rPr lang="en-US" dirty="0" err="1">
                <a:latin typeface="Aptos Black" panose="020B0004020202020204" pitchFamily="34" charset="0"/>
              </a:rPr>
              <a:t>Bedankt</a:t>
            </a:r>
            <a:r>
              <a:rPr lang="en-US" dirty="0">
                <a:latin typeface="Aptos Black" panose="020B0004020202020204" pitchFamily="34" charset="0"/>
              </a:rPr>
              <a:t> </a:t>
            </a:r>
            <a:r>
              <a:rPr lang="en-US" dirty="0" err="1">
                <a:latin typeface="Aptos Black" panose="020B0004020202020204" pitchFamily="34" charset="0"/>
              </a:rPr>
              <a:t>voor</a:t>
            </a:r>
            <a:r>
              <a:rPr lang="en-US" dirty="0">
                <a:latin typeface="Aptos Black" panose="020B0004020202020204" pitchFamily="34" charset="0"/>
              </a:rPr>
              <a:t> het </a:t>
            </a:r>
            <a:r>
              <a:rPr lang="en-US" dirty="0" err="1">
                <a:latin typeface="Aptos Black" panose="020B0004020202020204" pitchFamily="34" charset="0"/>
              </a:rPr>
              <a:t>luisteren</a:t>
            </a:r>
            <a:endParaRPr lang="en-US" dirty="0">
              <a:latin typeface="Aptos Black" panose="020B0004020202020204" pitchFamily="34" charset="0"/>
            </a:endParaRPr>
          </a:p>
        </p:txBody>
      </p:sp>
      <p:sp>
        <p:nvSpPr>
          <p:cNvPr id="167" name="Text Placeholder 166">
            <a:extLst>
              <a:ext uri="{FF2B5EF4-FFF2-40B4-BE49-F238E27FC236}">
                <a16:creationId xmlns:a16="http://schemas.microsoft.com/office/drawing/2014/main" id="{4BD31BFB-3E67-4778-9D30-28AC41FD64C0}"/>
              </a:ext>
            </a:extLst>
          </p:cNvPr>
          <p:cNvSpPr>
            <a:spLocks noGrp="1"/>
          </p:cNvSpPr>
          <p:nvPr>
            <p:ph type="body" sz="quarter" idx="41"/>
          </p:nvPr>
        </p:nvSpPr>
        <p:spPr>
          <a:xfrm>
            <a:off x="786937" y="3804461"/>
            <a:ext cx="1021001" cy="501726"/>
          </a:xfrm>
        </p:spPr>
        <p:txBody>
          <a:bodyPr>
            <a:normAutofit/>
          </a:bodyPr>
          <a:lstStyle/>
          <a:p>
            <a:r>
              <a:rPr lang="en-US" dirty="0"/>
              <a:t>2021</a:t>
            </a:r>
          </a:p>
        </p:txBody>
      </p:sp>
      <p:sp>
        <p:nvSpPr>
          <p:cNvPr id="39" name="Text Placeholder 38">
            <a:extLst>
              <a:ext uri="{FF2B5EF4-FFF2-40B4-BE49-F238E27FC236}">
                <a16:creationId xmlns:a16="http://schemas.microsoft.com/office/drawing/2014/main" id="{EB41788B-5A4D-4A23-BB14-7455046EF96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1845511" y="4211451"/>
            <a:ext cx="495300" cy="652276"/>
          </a:xfrm>
        </p:spPr>
        <p:txBody>
          <a:bodyPr/>
          <a:lstStyle/>
          <a:p>
            <a:r>
              <a:rPr lang="en-US" dirty="0"/>
              <a:t>Jan</a:t>
            </a:r>
          </a:p>
        </p:txBody>
      </p:sp>
      <p:sp>
        <p:nvSpPr>
          <p:cNvPr id="40" name="Text Placeholder 39">
            <a:extLst>
              <a:ext uri="{FF2B5EF4-FFF2-40B4-BE49-F238E27FC236}">
                <a16:creationId xmlns:a16="http://schemas.microsoft.com/office/drawing/2014/main" id="{694BF050-9C6D-4081-95CF-F6BC29EABCC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2634926" y="4211451"/>
            <a:ext cx="495300" cy="652276"/>
          </a:xfrm>
        </p:spPr>
        <p:txBody>
          <a:bodyPr/>
          <a:lstStyle/>
          <a:p>
            <a:r>
              <a:rPr lang="en-US" dirty="0"/>
              <a:t>Feb</a:t>
            </a:r>
          </a:p>
        </p:txBody>
      </p:sp>
      <p:sp>
        <p:nvSpPr>
          <p:cNvPr id="41" name="Text Placeholder 40">
            <a:extLst>
              <a:ext uri="{FF2B5EF4-FFF2-40B4-BE49-F238E27FC236}">
                <a16:creationId xmlns:a16="http://schemas.microsoft.com/office/drawing/2014/main" id="{3C776D64-FE99-43B5-BA03-94B7B0EDC50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3424341" y="4211451"/>
            <a:ext cx="495300" cy="652276"/>
          </a:xfrm>
        </p:spPr>
        <p:txBody>
          <a:bodyPr/>
          <a:lstStyle/>
          <a:p>
            <a:r>
              <a:rPr lang="en-US" dirty="0"/>
              <a:t>Mar</a:t>
            </a:r>
          </a:p>
        </p:txBody>
      </p:sp>
      <p:sp>
        <p:nvSpPr>
          <p:cNvPr id="42" name="Text Placeholder 41">
            <a:extLst>
              <a:ext uri="{FF2B5EF4-FFF2-40B4-BE49-F238E27FC236}">
                <a16:creationId xmlns:a16="http://schemas.microsoft.com/office/drawing/2014/main" id="{D52F622E-B59E-4A96-8D3E-3B13A871F5B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4213756" y="4211451"/>
            <a:ext cx="495300" cy="652276"/>
          </a:xfrm>
        </p:spPr>
        <p:txBody>
          <a:bodyPr/>
          <a:lstStyle/>
          <a:p>
            <a:r>
              <a:rPr lang="en-US" dirty="0"/>
              <a:t>Apr</a:t>
            </a:r>
          </a:p>
        </p:txBody>
      </p:sp>
      <p:sp>
        <p:nvSpPr>
          <p:cNvPr id="43" name="Text Placeholder 42">
            <a:extLst>
              <a:ext uri="{FF2B5EF4-FFF2-40B4-BE49-F238E27FC236}">
                <a16:creationId xmlns:a16="http://schemas.microsoft.com/office/drawing/2014/main" id="{7D2FEB08-6B21-4BF7-97FE-A5781DCE93AB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943972" y="4211451"/>
            <a:ext cx="615310" cy="652276"/>
          </a:xfrm>
        </p:spPr>
        <p:txBody>
          <a:bodyPr/>
          <a:lstStyle/>
          <a:p>
            <a:r>
              <a:rPr lang="en-US" dirty="0"/>
              <a:t>May</a:t>
            </a:r>
          </a:p>
        </p:txBody>
      </p:sp>
      <p:sp>
        <p:nvSpPr>
          <p:cNvPr id="44" name="Text Placeholder 43">
            <a:extLst>
              <a:ext uri="{FF2B5EF4-FFF2-40B4-BE49-F238E27FC236}">
                <a16:creationId xmlns:a16="http://schemas.microsoft.com/office/drawing/2014/main" id="{1F2F0017-CCFD-4F8D-83B7-E01482D56018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792586" y="4211451"/>
            <a:ext cx="495300" cy="652276"/>
          </a:xfrm>
        </p:spPr>
        <p:txBody>
          <a:bodyPr/>
          <a:lstStyle/>
          <a:p>
            <a:r>
              <a:rPr lang="en-US" dirty="0"/>
              <a:t>Jun</a:t>
            </a:r>
          </a:p>
        </p:txBody>
      </p:sp>
      <p:sp>
        <p:nvSpPr>
          <p:cNvPr id="45" name="Text Placeholder 44">
            <a:extLst>
              <a:ext uri="{FF2B5EF4-FFF2-40B4-BE49-F238E27FC236}">
                <a16:creationId xmlns:a16="http://schemas.microsoft.com/office/drawing/2014/main" id="{D11CC642-FC71-4C7D-AD0A-828E2A08DFA7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582001" y="4211451"/>
            <a:ext cx="495300" cy="652276"/>
          </a:xfrm>
        </p:spPr>
        <p:txBody>
          <a:bodyPr/>
          <a:lstStyle/>
          <a:p>
            <a:r>
              <a:rPr lang="en-US" dirty="0"/>
              <a:t>Jul</a:t>
            </a:r>
          </a:p>
        </p:txBody>
      </p:sp>
      <p:sp>
        <p:nvSpPr>
          <p:cNvPr id="46" name="Text Placeholder 45">
            <a:extLst>
              <a:ext uri="{FF2B5EF4-FFF2-40B4-BE49-F238E27FC236}">
                <a16:creationId xmlns:a16="http://schemas.microsoft.com/office/drawing/2014/main" id="{E8C7418D-7FF7-4E18-BFD3-32B69D0C4148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7371416" y="4211451"/>
            <a:ext cx="495300" cy="652276"/>
          </a:xfrm>
        </p:spPr>
        <p:txBody>
          <a:bodyPr/>
          <a:lstStyle/>
          <a:p>
            <a:r>
              <a:rPr lang="en-US" dirty="0"/>
              <a:t>Aug</a:t>
            </a:r>
          </a:p>
        </p:txBody>
      </p:sp>
      <p:sp>
        <p:nvSpPr>
          <p:cNvPr id="47" name="Text Placeholder 46">
            <a:extLst>
              <a:ext uri="{FF2B5EF4-FFF2-40B4-BE49-F238E27FC236}">
                <a16:creationId xmlns:a16="http://schemas.microsoft.com/office/drawing/2014/main" id="{2DD50C26-54E4-4467-95B8-E8541DDA6ACD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8160831" y="4211451"/>
            <a:ext cx="495300" cy="652276"/>
          </a:xfrm>
        </p:spPr>
        <p:txBody>
          <a:bodyPr/>
          <a:lstStyle/>
          <a:p>
            <a:r>
              <a:rPr lang="en-US" dirty="0"/>
              <a:t>Sep</a:t>
            </a:r>
          </a:p>
        </p:txBody>
      </p:sp>
      <p:sp>
        <p:nvSpPr>
          <p:cNvPr id="48" name="Text Placeholder 47">
            <a:extLst>
              <a:ext uri="{FF2B5EF4-FFF2-40B4-BE49-F238E27FC236}">
                <a16:creationId xmlns:a16="http://schemas.microsoft.com/office/drawing/2014/main" id="{F41FF637-BB1E-44A4-893A-775347AA469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8950246" y="4211451"/>
            <a:ext cx="495300" cy="652276"/>
          </a:xfrm>
        </p:spPr>
        <p:txBody>
          <a:bodyPr/>
          <a:lstStyle/>
          <a:p>
            <a:r>
              <a:rPr lang="en-US" dirty="0"/>
              <a:t>Oct</a:t>
            </a:r>
          </a:p>
        </p:txBody>
      </p:sp>
      <p:sp>
        <p:nvSpPr>
          <p:cNvPr id="49" name="Text Placeholder 48">
            <a:extLst>
              <a:ext uri="{FF2B5EF4-FFF2-40B4-BE49-F238E27FC236}">
                <a16:creationId xmlns:a16="http://schemas.microsoft.com/office/drawing/2014/main" id="{6969BA4E-1EAE-41C8-BB18-657979AE5B0A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9739661" y="4211451"/>
            <a:ext cx="495300" cy="652276"/>
          </a:xfrm>
        </p:spPr>
        <p:txBody>
          <a:bodyPr/>
          <a:lstStyle/>
          <a:p>
            <a:r>
              <a:rPr lang="en-US" dirty="0"/>
              <a:t>Nov</a:t>
            </a:r>
          </a:p>
        </p:txBody>
      </p:sp>
      <p:sp>
        <p:nvSpPr>
          <p:cNvPr id="50" name="Text Placeholder 49">
            <a:extLst>
              <a:ext uri="{FF2B5EF4-FFF2-40B4-BE49-F238E27FC236}">
                <a16:creationId xmlns:a16="http://schemas.microsoft.com/office/drawing/2014/main" id="{4FC033C2-738F-4CE1-9D96-79DEF7476926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0529072" y="4211451"/>
            <a:ext cx="495300" cy="652276"/>
          </a:xfrm>
        </p:spPr>
        <p:txBody>
          <a:bodyPr/>
          <a:lstStyle/>
          <a:p>
            <a:r>
              <a:rPr lang="en-US" dirty="0"/>
              <a:t>Dec</a:t>
            </a:r>
          </a:p>
        </p:txBody>
      </p:sp>
      <p:grpSp>
        <p:nvGrpSpPr>
          <p:cNvPr id="95" name="Group 94">
            <a:extLst>
              <a:ext uri="{FF2B5EF4-FFF2-40B4-BE49-F238E27FC236}">
                <a16:creationId xmlns:a16="http://schemas.microsoft.com/office/drawing/2014/main" id="{980EB1B1-085F-4C16-AA18-D1651CA90A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182552" y="4040409"/>
            <a:ext cx="8510121" cy="0"/>
            <a:chOff x="1504814" y="2488864"/>
            <a:chExt cx="8510121" cy="0"/>
          </a:xfrm>
        </p:grpSpPr>
        <p:cxnSp>
          <p:nvCxnSpPr>
            <p:cNvPr id="96" name="Straight Connector 95">
              <a:extLst>
                <a:ext uri="{FF2B5EF4-FFF2-40B4-BE49-F238E27FC236}">
                  <a16:creationId xmlns:a16="http://schemas.microsoft.com/office/drawing/2014/main" id="{49D60951-28D6-479D-B250-64EC93D45FA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1504814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Straight Connector 96">
              <a:extLst>
                <a:ext uri="{FF2B5EF4-FFF2-40B4-BE49-F238E27FC236}">
                  <a16:creationId xmlns:a16="http://schemas.microsoft.com/office/drawing/2014/main" id="{5BCC5BA1-9669-4409-9A11-19731286BCAE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2301137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Straight Connector 100">
              <a:extLst>
                <a:ext uri="{FF2B5EF4-FFF2-40B4-BE49-F238E27FC236}">
                  <a16:creationId xmlns:a16="http://schemas.microsoft.com/office/drawing/2014/main" id="{56D80429-1EA8-45B7-B748-86971D3A5B0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083776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Connector 101">
              <a:extLst>
                <a:ext uri="{FF2B5EF4-FFF2-40B4-BE49-F238E27FC236}">
                  <a16:creationId xmlns:a16="http://schemas.microsoft.com/office/drawing/2014/main" id="{DC08C031-8FA5-4593-86A8-73DD069056C9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3880099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Straight Connector 102">
              <a:extLst>
                <a:ext uri="{FF2B5EF4-FFF2-40B4-BE49-F238E27FC236}">
                  <a16:creationId xmlns:a16="http://schemas.microsoft.com/office/drawing/2014/main" id="{AC3F1058-5CC0-4F55-8238-F8A40C20FFD5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4655896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Straight Connector 103">
              <a:extLst>
                <a:ext uri="{FF2B5EF4-FFF2-40B4-BE49-F238E27FC236}">
                  <a16:creationId xmlns:a16="http://schemas.microsoft.com/office/drawing/2014/main" id="{73512DCF-39ED-44A4-9108-B0FEF4FC669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5452219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Straight Connector 104">
              <a:extLst>
                <a:ext uri="{FF2B5EF4-FFF2-40B4-BE49-F238E27FC236}">
                  <a16:creationId xmlns:a16="http://schemas.microsoft.com/office/drawing/2014/main" id="{4AA9C9DE-690E-4AB4-86A2-C54F3A35314A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6234858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>
              <a:extLst>
                <a:ext uri="{FF2B5EF4-FFF2-40B4-BE49-F238E27FC236}">
                  <a16:creationId xmlns:a16="http://schemas.microsoft.com/office/drawing/2014/main" id="{056FDA20-77A2-44E7-BDD5-6F8F06C2999C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031181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Straight Connector 106">
              <a:extLst>
                <a:ext uri="{FF2B5EF4-FFF2-40B4-BE49-F238E27FC236}">
                  <a16:creationId xmlns:a16="http://schemas.microsoft.com/office/drawing/2014/main" id="{DFCC3E47-BC17-4BF6-8A00-B8D5959560E4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7813820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Connector 107">
              <a:extLst>
                <a:ext uri="{FF2B5EF4-FFF2-40B4-BE49-F238E27FC236}">
                  <a16:creationId xmlns:a16="http://schemas.microsoft.com/office/drawing/2014/main" id="{A3164CF8-C9CC-47A3-9C15-50B0BF883428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8610143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>
              <a:extLst>
                <a:ext uri="{FF2B5EF4-FFF2-40B4-BE49-F238E27FC236}">
                  <a16:creationId xmlns:a16="http://schemas.microsoft.com/office/drawing/2014/main" id="{9A312809-1B0A-40E2-9D6B-860CCA43286B}"/>
                </a:ext>
              </a:extLst>
            </p:cNvPr>
            <p:cNvCxnSpPr>
              <a:cxnSpLocks/>
            </p:cNvCxnSpPr>
            <p:nvPr userDrawn="1"/>
          </p:nvCxnSpPr>
          <p:spPr>
            <a:xfrm>
              <a:off x="9399625" y="2488864"/>
              <a:ext cx="615310" cy="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0" name="Group 109">
            <a:extLst>
              <a:ext uri="{FF2B5EF4-FFF2-40B4-BE49-F238E27FC236}">
                <a16:creationId xmlns:a16="http://schemas.microsoft.com/office/drawing/2014/main" id="{AF67E0BE-3828-42FB-9AA7-3F803DB2D1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/>
          <p:nvPr/>
        </p:nvGrpSpPr>
        <p:grpSpPr>
          <a:xfrm>
            <a:off x="2006075" y="3944682"/>
            <a:ext cx="8858463" cy="174171"/>
            <a:chOff x="1835966" y="4162015"/>
            <a:chExt cx="8858463" cy="174171"/>
          </a:xfrm>
        </p:grpSpPr>
        <p:sp>
          <p:nvSpPr>
            <p:cNvPr id="111" name="Oval 234">
              <a:extLst>
                <a:ext uri="{FF2B5EF4-FFF2-40B4-BE49-F238E27FC236}">
                  <a16:creationId xmlns:a16="http://schemas.microsoft.com/office/drawing/2014/main" id="{B5B00848-3459-4661-A7EF-E75AC9C406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835966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2" name="Oval 236">
              <a:extLst>
                <a:ext uri="{FF2B5EF4-FFF2-40B4-BE49-F238E27FC236}">
                  <a16:creationId xmlns:a16="http://schemas.microsoft.com/office/drawing/2014/main" id="{B894BB30-ECBC-4F62-9C74-0E3968350CB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2625447" y="4162015"/>
              <a:ext cx="174171" cy="174171"/>
            </a:xfrm>
            <a:prstGeom prst="rect">
              <a:avLst/>
            </a:prstGeom>
            <a:noFill/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3" name="Oval 238">
              <a:extLst>
                <a:ext uri="{FF2B5EF4-FFF2-40B4-BE49-F238E27FC236}">
                  <a16:creationId xmlns:a16="http://schemas.microsoft.com/office/drawing/2014/main" id="{9CA8F390-1FEE-457A-8225-D51F7A253E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3414928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4" name="Oval 240">
              <a:extLst>
                <a:ext uri="{FF2B5EF4-FFF2-40B4-BE49-F238E27FC236}">
                  <a16:creationId xmlns:a16="http://schemas.microsoft.com/office/drawing/2014/main" id="{4E6F774F-40ED-467D-88A2-94AE11DC50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204409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5" name="Oval 242">
              <a:extLst>
                <a:ext uri="{FF2B5EF4-FFF2-40B4-BE49-F238E27FC236}">
                  <a16:creationId xmlns:a16="http://schemas.microsoft.com/office/drawing/2014/main" id="{EFFD4305-13D4-4942-B7CC-6DBCA01BF1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4993890" y="4162015"/>
              <a:ext cx="174171" cy="174171"/>
            </a:xfrm>
            <a:prstGeom prst="rect">
              <a:avLst/>
            </a:prstGeom>
            <a:noFill/>
            <a:ln w="9525" cap="flat" cmpd="sng" algn="ctr">
              <a:solidFill>
                <a:schemeClr val="accent1"/>
              </a:solidFill>
              <a:prstDash val="solid"/>
              <a:round/>
              <a:headEnd type="none" w="med" len="med"/>
              <a:tailEnd type="none" w="med" len="med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minor">
              <a:schemeClr val="accen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6" name="Oval 244">
              <a:extLst>
                <a:ext uri="{FF2B5EF4-FFF2-40B4-BE49-F238E27FC236}">
                  <a16:creationId xmlns:a16="http://schemas.microsoft.com/office/drawing/2014/main" id="{71A322C7-81AC-4059-88C9-E5BED09742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5783371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7" name="Oval 246">
              <a:extLst>
                <a:ext uri="{FF2B5EF4-FFF2-40B4-BE49-F238E27FC236}">
                  <a16:creationId xmlns:a16="http://schemas.microsoft.com/office/drawing/2014/main" id="{C34BC827-F7BE-4B4C-AA4F-F9CA43CE04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6572852" y="4162015"/>
              <a:ext cx="174171" cy="174171"/>
            </a:xfrm>
            <a:prstGeom prst="rect">
              <a:avLst/>
            </a:prstGeom>
            <a:noFill/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8" name="Oval 248">
              <a:extLst>
                <a:ext uri="{FF2B5EF4-FFF2-40B4-BE49-F238E27FC236}">
                  <a16:creationId xmlns:a16="http://schemas.microsoft.com/office/drawing/2014/main" id="{493D3EA3-98DA-45F8-A146-C11E2188C1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7362333" y="4162015"/>
              <a:ext cx="174171" cy="174171"/>
            </a:xfrm>
            <a:prstGeom prst="rect">
              <a:avLst/>
            </a:prstGeom>
            <a:ln/>
          </p:spPr>
          <p:style>
            <a:lnRef idx="2">
              <a:schemeClr val="accent1"/>
            </a:lnRef>
            <a:fillRef idx="1">
              <a:schemeClr val="lt1"/>
            </a:fillRef>
            <a:effectRef idx="0">
              <a:schemeClr val="accent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19" name="Oval 250">
              <a:extLst>
                <a:ext uri="{FF2B5EF4-FFF2-40B4-BE49-F238E27FC236}">
                  <a16:creationId xmlns:a16="http://schemas.microsoft.com/office/drawing/2014/main" id="{2471905D-4879-4E49-B008-F9AA936C6EB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151814" y="4162015"/>
              <a:ext cx="174171" cy="174171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0" name="Oval 252">
              <a:extLst>
                <a:ext uri="{FF2B5EF4-FFF2-40B4-BE49-F238E27FC236}">
                  <a16:creationId xmlns:a16="http://schemas.microsoft.com/office/drawing/2014/main" id="{ABC6EDE8-DC88-40DF-A932-C5D3BC7E32B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8941295" y="4162015"/>
              <a:ext cx="174171" cy="174171"/>
            </a:xfrm>
            <a:prstGeom prst="rect">
              <a:avLst/>
            </a:prstGeom>
            <a:solidFill>
              <a:schemeClr val="bg1"/>
            </a:solidFill>
            <a:ln w="1270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1" name="Oval 254">
              <a:extLst>
                <a:ext uri="{FF2B5EF4-FFF2-40B4-BE49-F238E27FC236}">
                  <a16:creationId xmlns:a16="http://schemas.microsoft.com/office/drawing/2014/main" id="{F6056E70-C46E-4A13-8BA2-22B1D24C52C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9730776" y="4162015"/>
              <a:ext cx="174171" cy="174171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22" name="Oval 256">
              <a:extLst>
                <a:ext uri="{FF2B5EF4-FFF2-40B4-BE49-F238E27FC236}">
                  <a16:creationId xmlns:a16="http://schemas.microsoft.com/office/drawing/2014/main" id="{AA48B21D-0BDC-4CCA-AC74-C6A8A440A9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 userDrawn="1"/>
          </p:nvSpPr>
          <p:spPr>
            <a:xfrm>
              <a:off x="10520258" y="4162015"/>
              <a:ext cx="174171" cy="174171"/>
            </a:xfrm>
            <a:prstGeom prst="rect">
              <a:avLst/>
            </a:prstGeom>
            <a:ln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71" name="Slide Number Placeholder 170">
            <a:extLst>
              <a:ext uri="{FF2B5EF4-FFF2-40B4-BE49-F238E27FC236}">
                <a16:creationId xmlns:a16="http://schemas.microsoft.com/office/drawing/2014/main" id="{A65CE78F-C6B9-4EEC-8B5C-FBBA91D3BF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A402E4C0-AD5E-4E8C-9F21-7CCE474BDCEB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2" name="Text Placeholder 98">
            <a:extLst>
              <a:ext uri="{FF2B5EF4-FFF2-40B4-BE49-F238E27FC236}">
                <a16:creationId xmlns:a16="http://schemas.microsoft.com/office/drawing/2014/main" id="{32FFA772-CB90-1F75-2A4C-1B017093C99C}"/>
              </a:ext>
            </a:extLst>
          </p:cNvPr>
          <p:cNvSpPr txBox="1">
            <a:spLocks/>
          </p:cNvSpPr>
          <p:nvPr/>
        </p:nvSpPr>
        <p:spPr>
          <a:xfrm>
            <a:off x="6881835" y="3158133"/>
            <a:ext cx="1440088" cy="59882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cap="none" spc="1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dirty="0"/>
              <a:t>Meet Thomas </a:t>
            </a:r>
            <a:r>
              <a:rPr lang="en-ZA" dirty="0" err="1"/>
              <a:t>Sprong</a:t>
            </a:r>
            <a:endParaRPr lang="en-US" dirty="0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A0E16EB-3555-B282-FC9E-37BAFFBB13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7601110" y="3761951"/>
            <a:ext cx="1260" cy="344415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C4CE249-76A2-7D6B-4220-A9D687062CEE}"/>
              </a:ext>
            </a:extLst>
          </p:cNvPr>
          <p:cNvSpPr>
            <a:spLocks noGrp="1"/>
          </p:cNvSpPr>
          <p:nvPr>
            <p:ph type="body" sz="quarter" idx="45"/>
          </p:nvPr>
        </p:nvSpPr>
        <p:spPr>
          <a:xfrm>
            <a:off x="8477852" y="3112601"/>
            <a:ext cx="1440088" cy="598827"/>
          </a:xfrm>
        </p:spPr>
        <p:txBody>
          <a:bodyPr/>
          <a:lstStyle/>
          <a:p>
            <a:r>
              <a:rPr lang="en-US" dirty="0"/>
              <a:t> </a:t>
            </a:r>
            <a:endParaRPr lang="en-NL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A076FE74-089F-0D8C-824B-C49EDFCE495B}"/>
              </a:ext>
            </a:extLst>
          </p:cNvPr>
          <p:cNvSpPr>
            <a:spLocks noGrp="1"/>
          </p:cNvSpPr>
          <p:nvPr>
            <p:ph type="body" sz="quarter" idx="43"/>
          </p:nvPr>
        </p:nvSpPr>
        <p:spPr>
          <a:xfrm>
            <a:off x="2162532" y="3112601"/>
            <a:ext cx="1440088" cy="598827"/>
          </a:xfrm>
        </p:spPr>
        <p:txBody>
          <a:bodyPr/>
          <a:lstStyle/>
          <a:p>
            <a:r>
              <a:rPr lang="en-US" dirty="0"/>
              <a:t> </a:t>
            </a:r>
            <a:endParaRPr lang="en-NL" dirty="0"/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35E5834A-4815-23FC-150A-38E08751561A}"/>
              </a:ext>
            </a:extLst>
          </p:cNvPr>
          <p:cNvSpPr>
            <a:spLocks noGrp="1"/>
          </p:cNvSpPr>
          <p:nvPr>
            <p:ph type="body" sz="quarter" idx="44"/>
          </p:nvPr>
        </p:nvSpPr>
        <p:spPr>
          <a:xfrm>
            <a:off x="4530777" y="3112601"/>
            <a:ext cx="1440088" cy="598827"/>
          </a:xfrm>
        </p:spPr>
        <p:txBody>
          <a:bodyPr/>
          <a:lstStyle/>
          <a:p>
            <a:r>
              <a:rPr lang="en-US" dirty="0"/>
              <a:t> </a:t>
            </a:r>
            <a:endParaRPr lang="en-NL" dirty="0"/>
          </a:p>
        </p:txBody>
      </p: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BFA71843-AF27-E87A-508B-C88AB0F0B6A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401345" y="3804461"/>
            <a:ext cx="2375377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Text Placeholder 98">
            <a:extLst>
              <a:ext uri="{FF2B5EF4-FFF2-40B4-BE49-F238E27FC236}">
                <a16:creationId xmlns:a16="http://schemas.microsoft.com/office/drawing/2014/main" id="{EC646008-9E84-F0B9-1CFB-BDFF6A9906DF}"/>
              </a:ext>
            </a:extLst>
          </p:cNvPr>
          <p:cNvSpPr txBox="1">
            <a:spLocks/>
          </p:cNvSpPr>
          <p:nvPr/>
        </p:nvSpPr>
        <p:spPr>
          <a:xfrm>
            <a:off x="9041198" y="3158900"/>
            <a:ext cx="1440088" cy="598827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marL="0" indent="0" algn="ctr" defTabSz="914400" rtl="0" eaLnBrk="1" latinLnBrk="0" hangingPunct="1">
              <a:lnSpc>
                <a:spcPct val="100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 kern="1200" cap="none" spc="1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dirty="0"/>
              <a:t>Life has meaning again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27691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3900">
        <p14:glitter pattern="hexagon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2DF7930-767B-04CF-6AF2-6ADB72BF4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02E4C0-AD5E-4E8C-9F21-7CCE474BDCEB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37" name="Title 36">
            <a:extLst>
              <a:ext uri="{FF2B5EF4-FFF2-40B4-BE49-F238E27FC236}">
                <a16:creationId xmlns:a16="http://schemas.microsoft.com/office/drawing/2014/main" id="{DB098354-7BFF-D99B-046C-161DEB7E2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dankwoord</a:t>
            </a:r>
            <a:endParaRPr lang="en-NL" dirty="0"/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0A2DBD2-8EB3-945D-AD79-D225D9E2B604}"/>
              </a:ext>
            </a:extLst>
          </p:cNvPr>
          <p:cNvSpPr txBox="1"/>
          <p:nvPr/>
        </p:nvSpPr>
        <p:spPr>
          <a:xfrm>
            <a:off x="703128" y="2159158"/>
            <a:ext cx="1041745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mic Sans MS" panose="030F0702030302020204" pitchFamily="66" charset="0"/>
              </a:rPr>
              <a:t>Met dank </a:t>
            </a:r>
            <a:r>
              <a:rPr lang="en-US" sz="2400" b="1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Comic Sans MS" panose="030F0702030302020204" pitchFamily="66" charset="0"/>
              </a:rPr>
              <a:t>aan</a:t>
            </a:r>
            <a:r>
              <a:rPr lang="en-US" sz="24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mic Sans MS" panose="030F0702030302020204" pitchFamily="66" charset="0"/>
              </a:rPr>
              <a:t> Linde </a:t>
            </a:r>
            <a:r>
              <a:rPr lang="en-US" sz="2400" b="1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Comic Sans MS" panose="030F0702030302020204" pitchFamily="66" charset="0"/>
              </a:rPr>
              <a:t>Zoetelief</a:t>
            </a:r>
            <a:r>
              <a:rPr lang="en-US" sz="24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mic Sans MS" panose="030F0702030302020204" pitchFamily="66" charset="0"/>
              </a:rPr>
              <a:t> </a:t>
            </a:r>
            <a:r>
              <a:rPr lang="en-US" sz="2400" b="1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Comic Sans MS" panose="030F0702030302020204" pitchFamily="66" charset="0"/>
              </a:rPr>
              <a:t>voor</a:t>
            </a:r>
            <a:r>
              <a:rPr lang="en-US" sz="24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mic Sans MS" panose="030F0702030302020204" pitchFamily="66" charset="0"/>
              </a:rPr>
              <a:t> de </a:t>
            </a:r>
            <a:r>
              <a:rPr lang="en-US" sz="2400" b="1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Comic Sans MS" panose="030F0702030302020204" pitchFamily="66" charset="0"/>
              </a:rPr>
              <a:t>motivatie</a:t>
            </a:r>
            <a:r>
              <a:rPr lang="en-US" sz="24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mic Sans MS" panose="030F0702030302020204" pitchFamily="66" charset="0"/>
              </a:rPr>
              <a:t>, het idee </a:t>
            </a:r>
            <a:r>
              <a:rPr lang="en-US" sz="2400" b="1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Comic Sans MS" panose="030F0702030302020204" pitchFamily="66" charset="0"/>
              </a:rPr>
              <a:t>en</a:t>
            </a:r>
            <a:r>
              <a:rPr lang="en-US" sz="24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mic Sans MS" panose="030F0702030302020204" pitchFamily="66" charset="0"/>
              </a:rPr>
              <a:t> de </a:t>
            </a:r>
            <a:r>
              <a:rPr lang="en-US" sz="2400" b="1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Comic Sans MS" panose="030F0702030302020204" pitchFamily="66" charset="0"/>
              </a:rPr>
              <a:t>eventuele</a:t>
            </a:r>
            <a:r>
              <a:rPr lang="en-US" sz="2400" b="1" dirty="0">
                <a:solidFill>
                  <a:schemeClr val="accent6">
                    <a:lumMod val="60000"/>
                    <a:lumOff val="40000"/>
                  </a:schemeClr>
                </a:solidFill>
                <a:latin typeface="Comic Sans MS" panose="030F0702030302020204" pitchFamily="66" charset="0"/>
              </a:rPr>
              <a:t> </a:t>
            </a:r>
            <a:r>
              <a:rPr lang="en-US" sz="2400" b="1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Comic Sans MS" panose="030F0702030302020204" pitchFamily="66" charset="0"/>
              </a:rPr>
              <a:t>consequenties</a:t>
            </a:r>
            <a:endParaRPr lang="en-NL" sz="2400" b="1" dirty="0">
              <a:solidFill>
                <a:schemeClr val="accent6">
                  <a:lumMod val="60000"/>
                  <a:lumOff val="40000"/>
                </a:schemeClr>
              </a:solidFill>
              <a:latin typeface="Comic Sans MS" panose="030F0702030302020204" pitchFamily="66" charset="0"/>
            </a:endParaRPr>
          </a:p>
        </p:txBody>
      </p:sp>
      <p:pic>
        <p:nvPicPr>
          <p:cNvPr id="40" name="Picture 39" descr="A screenshot of a phone&#10;&#10;Description automatically generated">
            <a:extLst>
              <a:ext uri="{FF2B5EF4-FFF2-40B4-BE49-F238E27FC236}">
                <a16:creationId xmlns:a16="http://schemas.microsoft.com/office/drawing/2014/main" id="{D7BF86E8-1E12-C525-ADD6-760C687CA5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35418" y="2990155"/>
            <a:ext cx="6517683" cy="3392337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15E4BFD0-4E51-2C99-93FB-8F8AE3926F00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 rot="852722">
            <a:off x="762672" y="4301617"/>
            <a:ext cx="3377726" cy="1204603"/>
          </a:xfrm>
          <a:prstGeom prst="rect">
            <a:avLst/>
          </a:prstGeom>
        </p:spPr>
      </p:pic>
      <p:grpSp>
        <p:nvGrpSpPr>
          <p:cNvPr id="45" name="Group 44">
            <a:extLst>
              <a:ext uri="{FF2B5EF4-FFF2-40B4-BE49-F238E27FC236}">
                <a16:creationId xmlns:a16="http://schemas.microsoft.com/office/drawing/2014/main" id="{9F9A8E6B-4043-A4B3-C317-6DE5EA1352C0}"/>
              </a:ext>
            </a:extLst>
          </p:cNvPr>
          <p:cNvGrpSpPr/>
          <p:nvPr/>
        </p:nvGrpSpPr>
        <p:grpSpPr>
          <a:xfrm>
            <a:off x="487120" y="3480658"/>
            <a:ext cx="3974400" cy="2846520"/>
            <a:chOff x="487120" y="3480658"/>
            <a:chExt cx="3974400" cy="284652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4">
              <p14:nvContentPartPr>
                <p14:cNvPr id="43" name="Ink 42">
                  <a:extLst>
                    <a:ext uri="{FF2B5EF4-FFF2-40B4-BE49-F238E27FC236}">
                      <a16:creationId xmlns:a16="http://schemas.microsoft.com/office/drawing/2014/main" id="{A88A5D98-549E-48CF-7E5A-9E3FB2FB3B36}"/>
                    </a:ext>
                  </a:extLst>
                </p14:cNvPr>
                <p14:cNvContentPartPr/>
                <p14:nvPr/>
              </p14:nvContentPartPr>
              <p14:xfrm>
                <a:off x="487120" y="3480658"/>
                <a:ext cx="3974400" cy="2846520"/>
              </p14:xfrm>
            </p:contentPart>
          </mc:Choice>
          <mc:Fallback>
            <p:pic>
              <p:nvPicPr>
                <p:cNvPr id="43" name="Ink 42">
                  <a:extLst>
                    <a:ext uri="{FF2B5EF4-FFF2-40B4-BE49-F238E27FC236}">
                      <a16:creationId xmlns:a16="http://schemas.microsoft.com/office/drawing/2014/main" id="{A88A5D98-549E-48CF-7E5A-9E3FB2FB3B36}"/>
                    </a:ext>
                  </a:extLst>
                </p:cNvPr>
                <p:cNvPicPr/>
                <p:nvPr/>
              </p:nvPicPr>
              <p:blipFill>
                <a:blip r:embed="rId5"/>
                <a:stretch>
                  <a:fillRect/>
                </a:stretch>
              </p:blipFill>
              <p:spPr>
                <a:xfrm>
                  <a:off x="481000" y="3474538"/>
                  <a:ext cx="3986640" cy="285876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6">
              <p14:nvContentPartPr>
                <p14:cNvPr id="44" name="Ink 43">
                  <a:extLst>
                    <a:ext uri="{FF2B5EF4-FFF2-40B4-BE49-F238E27FC236}">
                      <a16:creationId xmlns:a16="http://schemas.microsoft.com/office/drawing/2014/main" id="{B23E2E3F-3CB0-6F42-2261-B8D337D5E7CC}"/>
                    </a:ext>
                  </a:extLst>
                </p14:cNvPr>
                <p14:cNvContentPartPr/>
                <p14:nvPr/>
              </p14:nvContentPartPr>
              <p14:xfrm>
                <a:off x="614560" y="3648058"/>
                <a:ext cx="262800" cy="937800"/>
              </p14:xfrm>
            </p:contentPart>
          </mc:Choice>
          <mc:Fallback>
            <p:pic>
              <p:nvPicPr>
                <p:cNvPr id="44" name="Ink 43">
                  <a:extLst>
                    <a:ext uri="{FF2B5EF4-FFF2-40B4-BE49-F238E27FC236}">
                      <a16:creationId xmlns:a16="http://schemas.microsoft.com/office/drawing/2014/main" id="{B23E2E3F-3CB0-6F42-2261-B8D337D5E7CC}"/>
                    </a:ext>
                  </a:extLst>
                </p:cNvPr>
                <p:cNvPicPr/>
                <p:nvPr/>
              </p:nvPicPr>
              <p:blipFill>
                <a:blip r:embed="rId7"/>
                <a:stretch>
                  <a:fillRect/>
                </a:stretch>
              </p:blipFill>
              <p:spPr>
                <a:xfrm>
                  <a:off x="608440" y="3641938"/>
                  <a:ext cx="275040" cy="95004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48" name="Group 47">
            <a:extLst>
              <a:ext uri="{FF2B5EF4-FFF2-40B4-BE49-F238E27FC236}">
                <a16:creationId xmlns:a16="http://schemas.microsoft.com/office/drawing/2014/main" id="{49980D25-E572-D482-97B4-7F7B91D4468F}"/>
              </a:ext>
            </a:extLst>
          </p:cNvPr>
          <p:cNvGrpSpPr/>
          <p:nvPr/>
        </p:nvGrpSpPr>
        <p:grpSpPr>
          <a:xfrm>
            <a:off x="4128520" y="5725618"/>
            <a:ext cx="970560" cy="573840"/>
            <a:chOff x="4128520" y="5725618"/>
            <a:chExt cx="970560" cy="57384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8">
              <p14:nvContentPartPr>
                <p14:cNvPr id="46" name="Ink 45">
                  <a:extLst>
                    <a:ext uri="{FF2B5EF4-FFF2-40B4-BE49-F238E27FC236}">
                      <a16:creationId xmlns:a16="http://schemas.microsoft.com/office/drawing/2014/main" id="{A4F87110-5AE7-6062-343D-907E00296E73}"/>
                    </a:ext>
                  </a:extLst>
                </p14:cNvPr>
                <p14:cNvContentPartPr/>
                <p14:nvPr/>
              </p14:nvContentPartPr>
              <p14:xfrm>
                <a:off x="4128520" y="5919658"/>
                <a:ext cx="585000" cy="120240"/>
              </p14:xfrm>
            </p:contentPart>
          </mc:Choice>
          <mc:Fallback>
            <p:pic>
              <p:nvPicPr>
                <p:cNvPr id="46" name="Ink 45">
                  <a:extLst>
                    <a:ext uri="{FF2B5EF4-FFF2-40B4-BE49-F238E27FC236}">
                      <a16:creationId xmlns:a16="http://schemas.microsoft.com/office/drawing/2014/main" id="{A4F87110-5AE7-6062-343D-907E00296E73}"/>
                    </a:ext>
                  </a:extLst>
                </p:cNvPr>
                <p:cNvPicPr/>
                <p:nvPr/>
              </p:nvPicPr>
              <p:blipFill>
                <a:blip r:embed="rId9"/>
                <a:stretch>
                  <a:fillRect/>
                </a:stretch>
              </p:blipFill>
              <p:spPr>
                <a:xfrm>
                  <a:off x="4122400" y="5913538"/>
                  <a:ext cx="597240" cy="13248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0">
              <p14:nvContentPartPr>
                <p14:cNvPr id="47" name="Ink 46">
                  <a:extLst>
                    <a:ext uri="{FF2B5EF4-FFF2-40B4-BE49-F238E27FC236}">
                      <a16:creationId xmlns:a16="http://schemas.microsoft.com/office/drawing/2014/main" id="{BAAC6D6F-F949-82EB-8010-551C2957AC2E}"/>
                    </a:ext>
                  </a:extLst>
                </p14:cNvPr>
                <p14:cNvContentPartPr/>
                <p14:nvPr/>
              </p14:nvContentPartPr>
              <p14:xfrm>
                <a:off x="4636480" y="5725618"/>
                <a:ext cx="462600" cy="573840"/>
              </p14:xfrm>
            </p:contentPart>
          </mc:Choice>
          <mc:Fallback>
            <p:pic>
              <p:nvPicPr>
                <p:cNvPr id="47" name="Ink 46">
                  <a:extLst>
                    <a:ext uri="{FF2B5EF4-FFF2-40B4-BE49-F238E27FC236}">
                      <a16:creationId xmlns:a16="http://schemas.microsoft.com/office/drawing/2014/main" id="{BAAC6D6F-F949-82EB-8010-551C2957AC2E}"/>
                    </a:ext>
                  </a:extLst>
                </p:cNvPr>
                <p:cNvPicPr/>
                <p:nvPr/>
              </p:nvPicPr>
              <p:blipFill>
                <a:blip r:embed="rId11"/>
                <a:stretch>
                  <a:fillRect/>
                </a:stretch>
              </p:blipFill>
              <p:spPr>
                <a:xfrm>
                  <a:off x="4630360" y="5719498"/>
                  <a:ext cx="474840" cy="586080"/>
                </a:xfrm>
                <a:prstGeom prst="rect">
                  <a:avLst/>
                </a:prstGeom>
              </p:spPr>
            </p:pic>
          </mc:Fallback>
        </mc:AlternateContent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694DC211-36E9-3DF3-4045-B113AE2D8833}"/>
              </a:ext>
            </a:extLst>
          </p:cNvPr>
          <p:cNvGrpSpPr/>
          <p:nvPr/>
        </p:nvGrpSpPr>
        <p:grpSpPr>
          <a:xfrm>
            <a:off x="3832600" y="3546538"/>
            <a:ext cx="983880" cy="500760"/>
            <a:chOff x="3832600" y="3546538"/>
            <a:chExt cx="983880" cy="500760"/>
          </a:xfrm>
        </p:grpSpPr>
        <mc:AlternateContent xmlns:mc="http://schemas.openxmlformats.org/markup-compatibility/2006">
          <mc:Choice xmlns:p14="http://schemas.microsoft.com/office/powerpoint/2010/main" Requires="p14">
            <p:contentPart p14:bwMode="auto" r:id="rId12">
              <p14:nvContentPartPr>
                <p14:cNvPr id="49" name="Ink 48">
                  <a:extLst>
                    <a:ext uri="{FF2B5EF4-FFF2-40B4-BE49-F238E27FC236}">
                      <a16:creationId xmlns:a16="http://schemas.microsoft.com/office/drawing/2014/main" id="{E220DE74-066E-EB38-CDAC-9EC3486CA128}"/>
                    </a:ext>
                  </a:extLst>
                </p14:cNvPr>
                <p14:cNvContentPartPr/>
                <p14:nvPr/>
              </p14:nvContentPartPr>
              <p14:xfrm>
                <a:off x="3832600" y="3638698"/>
                <a:ext cx="599040" cy="167400"/>
              </p14:xfrm>
            </p:contentPart>
          </mc:Choice>
          <mc:Fallback>
            <p:pic>
              <p:nvPicPr>
                <p:cNvPr id="49" name="Ink 48">
                  <a:extLst>
                    <a:ext uri="{FF2B5EF4-FFF2-40B4-BE49-F238E27FC236}">
                      <a16:creationId xmlns:a16="http://schemas.microsoft.com/office/drawing/2014/main" id="{E220DE74-066E-EB38-CDAC-9EC3486CA128}"/>
                    </a:ext>
                  </a:extLst>
                </p:cNvPr>
                <p:cNvPicPr/>
                <p:nvPr/>
              </p:nvPicPr>
              <p:blipFill>
                <a:blip r:embed="rId13"/>
                <a:stretch>
                  <a:fillRect/>
                </a:stretch>
              </p:blipFill>
              <p:spPr>
                <a:xfrm>
                  <a:off x="3826480" y="3632578"/>
                  <a:ext cx="611280" cy="179640"/>
                </a:xfrm>
                <a:prstGeom prst="rect">
                  <a:avLst/>
                </a:prstGeom>
              </p:spPr>
            </p:pic>
          </mc:Fallback>
        </mc:AlternateContent>
        <mc:AlternateContent xmlns:mc="http://schemas.openxmlformats.org/markup-compatibility/2006">
          <mc:Choice xmlns:p14="http://schemas.microsoft.com/office/powerpoint/2010/main" Requires="p14">
            <p:contentPart p14:bwMode="auto" r:id="rId14">
              <p14:nvContentPartPr>
                <p14:cNvPr id="50" name="Ink 49">
                  <a:extLst>
                    <a:ext uri="{FF2B5EF4-FFF2-40B4-BE49-F238E27FC236}">
                      <a16:creationId xmlns:a16="http://schemas.microsoft.com/office/drawing/2014/main" id="{14A6036C-4DFE-3E1D-1BAF-46772A4FE639}"/>
                    </a:ext>
                  </a:extLst>
                </p14:cNvPr>
                <p14:cNvContentPartPr/>
                <p14:nvPr/>
              </p14:nvContentPartPr>
              <p14:xfrm>
                <a:off x="4305280" y="3546538"/>
                <a:ext cx="511200" cy="500760"/>
              </p14:xfrm>
            </p:contentPart>
          </mc:Choice>
          <mc:Fallback>
            <p:pic>
              <p:nvPicPr>
                <p:cNvPr id="50" name="Ink 49">
                  <a:extLst>
                    <a:ext uri="{FF2B5EF4-FFF2-40B4-BE49-F238E27FC236}">
                      <a16:creationId xmlns:a16="http://schemas.microsoft.com/office/drawing/2014/main" id="{14A6036C-4DFE-3E1D-1BAF-46772A4FE639}"/>
                    </a:ext>
                  </a:extLst>
                </p:cNvPr>
                <p:cNvPicPr/>
                <p:nvPr/>
              </p:nvPicPr>
              <p:blipFill>
                <a:blip r:embed="rId15"/>
                <a:stretch>
                  <a:fillRect/>
                </a:stretch>
              </p:blipFill>
              <p:spPr>
                <a:xfrm>
                  <a:off x="4299160" y="3540418"/>
                  <a:ext cx="523440" cy="513000"/>
                </a:xfrm>
                <a:prstGeom prst="rect">
                  <a:avLst/>
                </a:prstGeom>
              </p:spPr>
            </p:pic>
          </mc:Fallback>
        </mc:AlternateContent>
      </p:grpSp>
    </p:spTree>
    <p:extLst>
      <p:ext uri="{BB962C8B-B14F-4D97-AF65-F5344CB8AC3E}">
        <p14:creationId xmlns:p14="http://schemas.microsoft.com/office/powerpoint/2010/main" val="8741281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4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7A1380"/>
      </a:accent1>
      <a:accent2>
        <a:srgbClr val="0C1A69"/>
      </a:accent2>
      <a:accent3>
        <a:srgbClr val="F4292E"/>
      </a:accent3>
      <a:accent4>
        <a:srgbClr val="FD49C1"/>
      </a:accent4>
      <a:accent5>
        <a:srgbClr val="15C7C7"/>
      </a:accent5>
      <a:accent6>
        <a:srgbClr val="02DCFA"/>
      </a:accent6>
      <a:hlink>
        <a:srgbClr val="0563C1"/>
      </a:hlink>
      <a:folHlink>
        <a:srgbClr val="954F72"/>
      </a:folHlink>
    </a:clrScheme>
    <a:fontScheme name="Custom 31">
      <a:majorFont>
        <a:latin typeface="Posterama Bold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ch Pitch Deck_TM33781529_Win32_JC_v3" id="{862F7C05-3205-4562-AA5F-868BCB6856F9}" vid="{97BBE2DD-0E32-4C1B-8BB2-0414672F316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2" ma:contentTypeDescription="Create a new document." ma:contentTypeScope="" ma:versionID="5a5774fd28510f591f3d0476b60c796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656ce980f6f53fc96333c5ee30c32b6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BE89A24D-CD69-45A4-AC93-53B8115AA413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0BF0F94-36C0-430F-8DDE-AF914AC0C00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81D2FAC4-C1D8-4FBC-AFD8-786609711A54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Tech pitch deck</Template>
  <TotalTime>87</TotalTime>
  <Words>98</Words>
  <Application>Microsoft Office PowerPoint</Application>
  <PresentationFormat>Widescreen</PresentationFormat>
  <Paragraphs>42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4" baseType="lpstr">
      <vt:lpstr>Aptos Black</vt:lpstr>
      <vt:lpstr>Arial</vt:lpstr>
      <vt:lpstr>Bierstadt</vt:lpstr>
      <vt:lpstr>Calibri</vt:lpstr>
      <vt:lpstr>Comic Sans MS</vt:lpstr>
      <vt:lpstr>Courier New</vt:lpstr>
      <vt:lpstr>Posterama</vt:lpstr>
      <vt:lpstr>Posterama Bold</vt:lpstr>
      <vt:lpstr>Office Theme</vt:lpstr>
      <vt:lpstr>Waarom Thomas sprong de beste docent is</vt:lpstr>
      <vt:lpstr>Geeft c# en speelt league of legends</vt:lpstr>
      <vt:lpstr>Geef me alsjeblieft bonuspunten</vt:lpstr>
      <vt:lpstr>Bedankt voor het luisteren</vt:lpstr>
      <vt:lpstr>dankwoord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Waarom Thomas sprong de beste docent is</dc:title>
  <dc:creator>Milan van Houts</dc:creator>
  <cp:lastModifiedBy>Milan van Houts</cp:lastModifiedBy>
  <cp:revision>15</cp:revision>
  <dcterms:created xsi:type="dcterms:W3CDTF">2023-10-25T07:11:03Z</dcterms:created>
  <dcterms:modified xsi:type="dcterms:W3CDTF">2023-10-25T09:17:14Z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